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4" r:id="rId9"/>
    <p:sldId id="264" r:id="rId10"/>
    <p:sldId id="266" r:id="rId11"/>
    <p:sldId id="265" r:id="rId12"/>
    <p:sldId id="267" r:id="rId13"/>
    <p:sldId id="268" r:id="rId14"/>
    <p:sldId id="275" r:id="rId15"/>
    <p:sldId id="270" r:id="rId16"/>
    <p:sldId id="276" r:id="rId17"/>
    <p:sldId id="269" r:id="rId18"/>
    <p:sldId id="277" r:id="rId19"/>
    <p:sldId id="272" r:id="rId20"/>
    <p:sldId id="273" r:id="rId21"/>
  </p:sldIdLst>
  <p:sldSz cx="9144000" cy="5143500" type="screen16x9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70326" autoAdjust="0"/>
  </p:normalViewPr>
  <p:slideViewPr>
    <p:cSldViewPr>
      <p:cViewPr varScale="1">
        <p:scale>
          <a:sx n="97" d="100"/>
          <a:sy n="97" d="100"/>
        </p:scale>
        <p:origin x="-1320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08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668499-8934-4908-A6AD-6E9777E77A4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E3EC3D8-E0EF-490B-937D-A4BDD2E17E7D}">
      <dgm:prSet phldrT="[文字]"/>
      <dgm:spPr/>
      <dgm:t>
        <a:bodyPr/>
        <a:lstStyle/>
        <a:p>
          <a:r>
            <a:rPr kumimoji="0" lang="zh-TW" altLang="en-US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軟正黑體" pitchFamily="34" charset="-120"/>
              <a:ea typeface="微軟正黑體" pitchFamily="34" charset="-120"/>
            </a:rPr>
            <a:t>首頁</a:t>
          </a:r>
          <a:endParaRPr lang="zh-TW" altLang="en-US" dirty="0"/>
        </a:p>
      </dgm:t>
    </dgm:pt>
    <dgm:pt modelId="{E1D386EC-5386-4999-85BF-9943762636D6}" type="parTrans" cxnId="{AD645BC1-7527-49F1-82B4-C290D8B2AFCA}">
      <dgm:prSet/>
      <dgm:spPr/>
      <dgm:t>
        <a:bodyPr/>
        <a:lstStyle/>
        <a:p>
          <a:endParaRPr lang="zh-TW" altLang="en-US"/>
        </a:p>
      </dgm:t>
    </dgm:pt>
    <dgm:pt modelId="{48E01AF9-B6FA-4B05-8015-5E2E1987DB17}" type="sibTrans" cxnId="{AD645BC1-7527-49F1-82B4-C290D8B2AFCA}">
      <dgm:prSet/>
      <dgm:spPr/>
      <dgm:t>
        <a:bodyPr/>
        <a:lstStyle/>
        <a:p>
          <a:endParaRPr lang="zh-TW" altLang="en-US"/>
        </a:p>
      </dgm:t>
    </dgm:pt>
    <dgm:pt modelId="{6A62AA2C-F7C6-4FDF-A5FF-05F7C553C101}">
      <dgm:prSet phldrT="[文字]"/>
      <dgm:spPr/>
      <dgm:t>
        <a:bodyPr/>
        <a:lstStyle/>
        <a:p>
          <a:r>
            <a:rPr lang="zh-TW" altLang="en-US" dirty="0" smtClean="0">
              <a:latin typeface="Arial" pitchFamily="34" charset="0"/>
            </a:rPr>
            <a:t>產品介紹</a:t>
          </a:r>
          <a:endParaRPr lang="zh-TW" altLang="en-US" dirty="0"/>
        </a:p>
      </dgm:t>
    </dgm:pt>
    <dgm:pt modelId="{2BAE3F03-3389-4120-8107-5C00CC27D559}" type="parTrans" cxnId="{DFC1BE57-1235-41E6-BE2C-276B67279567}">
      <dgm:prSet/>
      <dgm:spPr/>
      <dgm:t>
        <a:bodyPr/>
        <a:lstStyle/>
        <a:p>
          <a:endParaRPr lang="zh-TW" altLang="en-US"/>
        </a:p>
      </dgm:t>
    </dgm:pt>
    <dgm:pt modelId="{AEFCD431-3AF5-4D4C-9F25-715F1D1AC5EC}" type="sibTrans" cxnId="{DFC1BE57-1235-41E6-BE2C-276B67279567}">
      <dgm:prSet/>
      <dgm:spPr/>
      <dgm:t>
        <a:bodyPr/>
        <a:lstStyle/>
        <a:p>
          <a:endParaRPr lang="zh-TW" altLang="en-US"/>
        </a:p>
      </dgm:t>
    </dgm:pt>
    <dgm:pt modelId="{BD717FA2-CB49-42CF-85A4-6EFBD83F69F0}">
      <dgm:prSet phldrT="[文字]"/>
      <dgm:spPr/>
      <dgm:t>
        <a:bodyPr/>
        <a:lstStyle/>
        <a:p>
          <a:r>
            <a:rPr lang="zh-TW" altLang="en-US" dirty="0" smtClean="0">
              <a:latin typeface="Arial" pitchFamily="34" charset="0"/>
            </a:rPr>
            <a:t>會員專區</a:t>
          </a:r>
          <a:endParaRPr lang="zh-TW" altLang="en-US" dirty="0"/>
        </a:p>
      </dgm:t>
    </dgm:pt>
    <dgm:pt modelId="{D98E85BC-7469-499C-B9D3-439CB2D1BB5C}" type="parTrans" cxnId="{213BF743-848B-40A2-AD9C-9224483782A1}">
      <dgm:prSet/>
      <dgm:spPr/>
      <dgm:t>
        <a:bodyPr/>
        <a:lstStyle/>
        <a:p>
          <a:endParaRPr lang="zh-TW" altLang="en-US"/>
        </a:p>
      </dgm:t>
    </dgm:pt>
    <dgm:pt modelId="{C363A794-0FA6-477E-A24F-1E1013F29AAE}" type="sibTrans" cxnId="{213BF743-848B-40A2-AD9C-9224483782A1}">
      <dgm:prSet/>
      <dgm:spPr/>
      <dgm:t>
        <a:bodyPr/>
        <a:lstStyle/>
        <a:p>
          <a:endParaRPr lang="zh-TW" altLang="en-US"/>
        </a:p>
      </dgm:t>
    </dgm:pt>
    <dgm:pt modelId="{A3D83748-D361-4800-B438-850BC75BBCA7}">
      <dgm:prSet phldrT="[文字]"/>
      <dgm:spPr/>
      <dgm:t>
        <a:bodyPr/>
        <a:lstStyle/>
        <a:p>
          <a:r>
            <a:rPr lang="zh-TW" altLang="en-US" dirty="0" smtClean="0">
              <a:latin typeface="Arial" pitchFamily="34" charset="0"/>
            </a:rPr>
            <a:t>客服中心</a:t>
          </a:r>
          <a:endParaRPr lang="zh-TW" altLang="en-US" dirty="0"/>
        </a:p>
      </dgm:t>
    </dgm:pt>
    <dgm:pt modelId="{C6AB3AC5-ADD0-41F2-AC84-29DA3AADE052}" type="parTrans" cxnId="{D9387A63-1EE3-42B0-B302-644EB14511E9}">
      <dgm:prSet/>
      <dgm:spPr/>
      <dgm:t>
        <a:bodyPr/>
        <a:lstStyle/>
        <a:p>
          <a:endParaRPr lang="zh-TW" altLang="en-US"/>
        </a:p>
      </dgm:t>
    </dgm:pt>
    <dgm:pt modelId="{AA8F9B3B-D4EC-404D-ACCD-06D721B84E20}" type="sibTrans" cxnId="{D9387A63-1EE3-42B0-B302-644EB14511E9}">
      <dgm:prSet/>
      <dgm:spPr/>
      <dgm:t>
        <a:bodyPr/>
        <a:lstStyle/>
        <a:p>
          <a:endParaRPr lang="zh-TW" altLang="en-US"/>
        </a:p>
      </dgm:t>
    </dgm:pt>
    <dgm:pt modelId="{E78D7504-C1EB-41E7-9CAC-E7C8C96A082D}">
      <dgm:prSet phldrT="[文字]"/>
      <dgm:spPr/>
      <dgm:t>
        <a:bodyPr/>
        <a:lstStyle/>
        <a:p>
          <a:r>
            <a:rPr lang="zh-TW" altLang="en-US" dirty="0" smtClean="0">
              <a:latin typeface="Arial" pitchFamily="34" charset="0"/>
            </a:rPr>
            <a:t>廠商專區</a:t>
          </a:r>
          <a:endParaRPr lang="zh-TW" altLang="en-US" dirty="0"/>
        </a:p>
      </dgm:t>
    </dgm:pt>
    <dgm:pt modelId="{96497165-13F7-493E-8B52-9E62EEBFCBDF}" type="parTrans" cxnId="{35B80B4B-3176-4824-AB9F-7B55AFFCB2CE}">
      <dgm:prSet/>
      <dgm:spPr/>
      <dgm:t>
        <a:bodyPr/>
        <a:lstStyle/>
        <a:p>
          <a:endParaRPr lang="zh-TW" altLang="en-US"/>
        </a:p>
      </dgm:t>
    </dgm:pt>
    <dgm:pt modelId="{B9BE62F7-3CF4-4697-8DED-30C845A71325}" type="sibTrans" cxnId="{35B80B4B-3176-4824-AB9F-7B55AFFCB2CE}">
      <dgm:prSet/>
      <dgm:spPr/>
      <dgm:t>
        <a:bodyPr/>
        <a:lstStyle/>
        <a:p>
          <a:endParaRPr lang="zh-TW" altLang="en-US"/>
        </a:p>
      </dgm:t>
    </dgm:pt>
    <dgm:pt modelId="{52ADA432-BBB4-4127-B6B5-F25525736675}">
      <dgm:prSet phldrT="[文字]"/>
      <dgm:spPr/>
      <dgm:t>
        <a:bodyPr/>
        <a:lstStyle/>
        <a:p>
          <a:r>
            <a:rPr lang="zh-TW" altLang="en-US" smtClean="0">
              <a:latin typeface="Arial" pitchFamily="34" charset="0"/>
            </a:rPr>
            <a:t>公司簡介</a:t>
          </a:r>
          <a:endParaRPr lang="zh-TW" altLang="en-US" dirty="0"/>
        </a:p>
      </dgm:t>
    </dgm:pt>
    <dgm:pt modelId="{1F55FEF2-5CD3-40C7-A75E-B69173D4A0F9}" type="parTrans" cxnId="{27D1B55C-3DE6-401B-A268-ED2D105089A7}">
      <dgm:prSet/>
      <dgm:spPr/>
      <dgm:t>
        <a:bodyPr/>
        <a:lstStyle/>
        <a:p>
          <a:endParaRPr lang="zh-TW" altLang="en-US"/>
        </a:p>
      </dgm:t>
    </dgm:pt>
    <dgm:pt modelId="{C4AE51C4-D6F8-4045-9CF2-E7A4182D191F}" type="sibTrans" cxnId="{27D1B55C-3DE6-401B-A268-ED2D105089A7}">
      <dgm:prSet/>
      <dgm:spPr/>
      <dgm:t>
        <a:bodyPr/>
        <a:lstStyle/>
        <a:p>
          <a:endParaRPr lang="zh-TW" altLang="en-US"/>
        </a:p>
      </dgm:t>
    </dgm:pt>
    <dgm:pt modelId="{282DB527-8E17-4118-81FA-F5A0CD0DBA86}">
      <dgm:prSet phldrT="[文字]"/>
      <dgm:spPr/>
      <dgm:t>
        <a:bodyPr/>
        <a:lstStyle/>
        <a:p>
          <a:r>
            <a:rPr lang="zh-TW" altLang="en-US" dirty="0" smtClean="0">
              <a:latin typeface="Arial" pitchFamily="34" charset="0"/>
            </a:rPr>
            <a:t>活動訊息</a:t>
          </a:r>
          <a:endParaRPr lang="zh-TW" altLang="en-US" dirty="0"/>
        </a:p>
      </dgm:t>
    </dgm:pt>
    <dgm:pt modelId="{5D3BA727-6FAA-4AA3-8736-E72F0772CA52}" type="parTrans" cxnId="{5FDD9072-7164-442C-9B77-6F2E8A8FDBBC}">
      <dgm:prSet/>
      <dgm:spPr/>
      <dgm:t>
        <a:bodyPr/>
        <a:lstStyle/>
        <a:p>
          <a:endParaRPr lang="zh-TW" altLang="en-US"/>
        </a:p>
      </dgm:t>
    </dgm:pt>
    <dgm:pt modelId="{9BCB991E-30E9-4A84-ABFC-818D0EDBCC5D}" type="sibTrans" cxnId="{5FDD9072-7164-442C-9B77-6F2E8A8FDBBC}">
      <dgm:prSet/>
      <dgm:spPr/>
      <dgm:t>
        <a:bodyPr/>
        <a:lstStyle/>
        <a:p>
          <a:endParaRPr lang="zh-TW" altLang="en-US"/>
        </a:p>
      </dgm:t>
    </dgm:pt>
    <dgm:pt modelId="{E8B0F42D-609A-4B8C-8012-31868E4AF5A9}">
      <dgm:prSet phldrT="[文字]"/>
      <dgm:spPr/>
      <dgm:t>
        <a:bodyPr/>
        <a:lstStyle/>
        <a:p>
          <a:r>
            <a:rPr lang="zh-TW" altLang="en-US" dirty="0" smtClean="0">
              <a:latin typeface="Arial" pitchFamily="34" charset="0"/>
            </a:rPr>
            <a:t>產銷履歷</a:t>
          </a:r>
          <a:endParaRPr lang="zh-TW" altLang="en-US" dirty="0"/>
        </a:p>
      </dgm:t>
    </dgm:pt>
    <dgm:pt modelId="{C48B86BD-DB47-4D8F-95F8-933E10F196DE}" type="parTrans" cxnId="{FA2F01A8-5633-43B7-BD41-AE32270C0224}">
      <dgm:prSet/>
      <dgm:spPr/>
      <dgm:t>
        <a:bodyPr/>
        <a:lstStyle/>
        <a:p>
          <a:endParaRPr lang="zh-TW" altLang="en-US"/>
        </a:p>
      </dgm:t>
    </dgm:pt>
    <dgm:pt modelId="{5AC9FBB0-35FA-425D-B470-37840A46948B}" type="sibTrans" cxnId="{FA2F01A8-5633-43B7-BD41-AE32270C0224}">
      <dgm:prSet/>
      <dgm:spPr/>
      <dgm:t>
        <a:bodyPr/>
        <a:lstStyle/>
        <a:p>
          <a:endParaRPr lang="zh-TW" altLang="en-US"/>
        </a:p>
      </dgm:t>
    </dgm:pt>
    <dgm:pt modelId="{A3D8FA67-F476-41BB-854D-F8736F6E6BC4}">
      <dgm:prSet phldrT="[文字]"/>
      <dgm:spPr/>
      <dgm:t>
        <a:bodyPr/>
        <a:lstStyle/>
        <a:p>
          <a:r>
            <a:rPr lang="zh-TW" altLang="en-US" dirty="0" smtClean="0">
              <a:latin typeface="Arial" pitchFamily="34" charset="0"/>
            </a:rPr>
            <a:t>購物車</a:t>
          </a:r>
          <a:endParaRPr lang="zh-TW" altLang="en-US" dirty="0"/>
        </a:p>
      </dgm:t>
    </dgm:pt>
    <dgm:pt modelId="{CA197675-EB8C-493F-A578-9355A7BD92DE}" type="parTrans" cxnId="{210CC175-FFBA-44CF-86F9-8EE8F0A336AE}">
      <dgm:prSet/>
      <dgm:spPr/>
      <dgm:t>
        <a:bodyPr/>
        <a:lstStyle/>
        <a:p>
          <a:endParaRPr lang="zh-TW" altLang="en-US"/>
        </a:p>
      </dgm:t>
    </dgm:pt>
    <dgm:pt modelId="{FB817F4D-842D-4CA7-9E54-1E0FF9475F1E}" type="sibTrans" cxnId="{210CC175-FFBA-44CF-86F9-8EE8F0A336AE}">
      <dgm:prSet/>
      <dgm:spPr/>
      <dgm:t>
        <a:bodyPr/>
        <a:lstStyle/>
        <a:p>
          <a:endParaRPr lang="zh-TW" altLang="en-US"/>
        </a:p>
      </dgm:t>
    </dgm:pt>
    <dgm:pt modelId="{55271312-3070-4A2C-BDFC-BBE49F82DB1E}">
      <dgm:prSet phldrT="[文字]"/>
      <dgm:spPr/>
      <dgm:t>
        <a:bodyPr/>
        <a:lstStyle/>
        <a:p>
          <a:r>
            <a:rPr lang="zh-TW" altLang="en-US" dirty="0" smtClean="0">
              <a:latin typeface="Arial" pitchFamily="34" charset="0"/>
            </a:rPr>
            <a:t>接單系統</a:t>
          </a:r>
          <a:endParaRPr lang="zh-TW" altLang="en-US" dirty="0"/>
        </a:p>
      </dgm:t>
    </dgm:pt>
    <dgm:pt modelId="{4A6EF545-7D29-4A02-9E6E-E61442CB011F}" type="parTrans" cxnId="{4593C5DE-C12A-4830-85FF-C94AB6EA63FD}">
      <dgm:prSet/>
      <dgm:spPr/>
      <dgm:t>
        <a:bodyPr/>
        <a:lstStyle/>
        <a:p>
          <a:endParaRPr lang="zh-TW" altLang="en-US"/>
        </a:p>
      </dgm:t>
    </dgm:pt>
    <dgm:pt modelId="{6D38D43D-C672-4439-8328-A6EB2DA1F63E}" type="sibTrans" cxnId="{4593C5DE-C12A-4830-85FF-C94AB6EA63FD}">
      <dgm:prSet/>
      <dgm:spPr/>
      <dgm:t>
        <a:bodyPr/>
        <a:lstStyle/>
        <a:p>
          <a:endParaRPr lang="zh-TW" altLang="en-US"/>
        </a:p>
      </dgm:t>
    </dgm:pt>
    <dgm:pt modelId="{B13B3F63-CC07-40DC-BD91-54F49412CD41}">
      <dgm:prSet phldrT="[文字]"/>
      <dgm:spPr/>
      <dgm:t>
        <a:bodyPr/>
        <a:lstStyle/>
        <a:p>
          <a:r>
            <a:rPr lang="zh-TW" altLang="en-US" dirty="0" smtClean="0">
              <a:latin typeface="Arial" pitchFamily="34" charset="0"/>
            </a:rPr>
            <a:t>交流園地</a:t>
          </a:r>
          <a:endParaRPr lang="zh-TW" altLang="en-US" dirty="0"/>
        </a:p>
      </dgm:t>
    </dgm:pt>
    <dgm:pt modelId="{CC217B3F-0D91-4FBC-B691-137970C6C7AC}" type="parTrans" cxnId="{D03E0799-C395-4DF7-8AAE-14E4A8DEA808}">
      <dgm:prSet/>
      <dgm:spPr/>
      <dgm:t>
        <a:bodyPr/>
        <a:lstStyle/>
        <a:p>
          <a:endParaRPr lang="zh-TW" altLang="en-US"/>
        </a:p>
      </dgm:t>
    </dgm:pt>
    <dgm:pt modelId="{8B7921A0-1851-4B1C-AA72-B4DA72305C4A}" type="sibTrans" cxnId="{D03E0799-C395-4DF7-8AAE-14E4A8DEA808}">
      <dgm:prSet/>
      <dgm:spPr/>
      <dgm:t>
        <a:bodyPr/>
        <a:lstStyle/>
        <a:p>
          <a:endParaRPr lang="zh-TW" altLang="en-US"/>
        </a:p>
      </dgm:t>
    </dgm:pt>
    <dgm:pt modelId="{5AE914E1-5D0A-4B97-8626-614D48AAA391}">
      <dgm:prSet phldrT="[文字]"/>
      <dgm:spPr/>
      <dgm:t>
        <a:bodyPr/>
        <a:lstStyle/>
        <a:p>
          <a:r>
            <a:rPr lang="en-US" altLang="zh-TW" smtClean="0">
              <a:latin typeface="Arial" pitchFamily="34" charset="0"/>
            </a:rPr>
            <a:t>Q&amp;A</a:t>
          </a:r>
          <a:endParaRPr lang="zh-TW" altLang="en-US" dirty="0"/>
        </a:p>
      </dgm:t>
    </dgm:pt>
    <dgm:pt modelId="{7928037E-2D96-4A51-8BF7-3B7965338118}" type="parTrans" cxnId="{093E9932-DE8E-4A8B-8F8A-CFE08EF959AB}">
      <dgm:prSet/>
      <dgm:spPr/>
      <dgm:t>
        <a:bodyPr/>
        <a:lstStyle/>
        <a:p>
          <a:endParaRPr lang="zh-TW" altLang="en-US"/>
        </a:p>
      </dgm:t>
    </dgm:pt>
    <dgm:pt modelId="{19E6879F-DAE7-44B1-89C0-3A8CBE3486E1}" type="sibTrans" cxnId="{093E9932-DE8E-4A8B-8F8A-CFE08EF959AB}">
      <dgm:prSet/>
      <dgm:spPr/>
      <dgm:t>
        <a:bodyPr/>
        <a:lstStyle/>
        <a:p>
          <a:endParaRPr lang="zh-TW" altLang="en-US"/>
        </a:p>
      </dgm:t>
    </dgm:pt>
    <dgm:pt modelId="{83814581-3F44-4DDB-BA8E-8F7C1947E30F}" type="pres">
      <dgm:prSet presAssocID="{BB668499-8934-4908-A6AD-6E9777E77A4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54623A89-C220-43B0-91DF-6ADC549AE562}" type="pres">
      <dgm:prSet presAssocID="{0E3EC3D8-E0EF-490B-937D-A4BDD2E17E7D}" presName="hierRoot1" presStyleCnt="0">
        <dgm:presLayoutVars>
          <dgm:hierBranch val="init"/>
        </dgm:presLayoutVars>
      </dgm:prSet>
      <dgm:spPr/>
    </dgm:pt>
    <dgm:pt modelId="{CEC2887E-732E-43E6-BA60-92B580B60AD6}" type="pres">
      <dgm:prSet presAssocID="{0E3EC3D8-E0EF-490B-937D-A4BDD2E17E7D}" presName="rootComposite1" presStyleCnt="0"/>
      <dgm:spPr/>
    </dgm:pt>
    <dgm:pt modelId="{AD4A3B92-4136-4E4D-8F57-040762C52711}" type="pres">
      <dgm:prSet presAssocID="{0E3EC3D8-E0EF-490B-937D-A4BDD2E17E7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F9A6806-1934-435B-8E7A-D19B0A7A0120}" type="pres">
      <dgm:prSet presAssocID="{0E3EC3D8-E0EF-490B-937D-A4BDD2E17E7D}" presName="rootConnector1" presStyleLbl="node1" presStyleIdx="0" presStyleCnt="0"/>
      <dgm:spPr/>
      <dgm:t>
        <a:bodyPr/>
        <a:lstStyle/>
        <a:p>
          <a:endParaRPr lang="zh-TW" altLang="en-US"/>
        </a:p>
      </dgm:t>
    </dgm:pt>
    <dgm:pt modelId="{771FD5C9-314F-4272-9407-DB15490D1623}" type="pres">
      <dgm:prSet presAssocID="{0E3EC3D8-E0EF-490B-937D-A4BDD2E17E7D}" presName="hierChild2" presStyleCnt="0"/>
      <dgm:spPr/>
    </dgm:pt>
    <dgm:pt modelId="{FEC84913-AF21-4DAA-A9C3-8893138395AD}" type="pres">
      <dgm:prSet presAssocID="{2BAE3F03-3389-4120-8107-5C00CC27D559}" presName="Name37" presStyleLbl="parChTrans1D2" presStyleIdx="0" presStyleCnt="5"/>
      <dgm:spPr/>
      <dgm:t>
        <a:bodyPr/>
        <a:lstStyle/>
        <a:p>
          <a:endParaRPr lang="zh-TW" altLang="en-US"/>
        </a:p>
      </dgm:t>
    </dgm:pt>
    <dgm:pt modelId="{802B3EF5-4E9B-4451-A74B-7AA26DDF735A}" type="pres">
      <dgm:prSet presAssocID="{6A62AA2C-F7C6-4FDF-A5FF-05F7C553C101}" presName="hierRoot2" presStyleCnt="0">
        <dgm:presLayoutVars>
          <dgm:hierBranch val="init"/>
        </dgm:presLayoutVars>
      </dgm:prSet>
      <dgm:spPr/>
    </dgm:pt>
    <dgm:pt modelId="{B4F22E0B-26FC-4ED9-BE31-1FBF2D7E5EAD}" type="pres">
      <dgm:prSet presAssocID="{6A62AA2C-F7C6-4FDF-A5FF-05F7C553C101}" presName="rootComposite" presStyleCnt="0"/>
      <dgm:spPr/>
    </dgm:pt>
    <dgm:pt modelId="{046EC64C-C5DF-4DC1-8F6A-8190CF14F3B6}" type="pres">
      <dgm:prSet presAssocID="{6A62AA2C-F7C6-4FDF-A5FF-05F7C553C101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6054F29-DC02-4F55-A7C4-F1257CA07B68}" type="pres">
      <dgm:prSet presAssocID="{6A62AA2C-F7C6-4FDF-A5FF-05F7C553C101}" presName="rootConnector" presStyleLbl="node2" presStyleIdx="0" presStyleCnt="5"/>
      <dgm:spPr/>
      <dgm:t>
        <a:bodyPr/>
        <a:lstStyle/>
        <a:p>
          <a:endParaRPr lang="zh-TW" altLang="en-US"/>
        </a:p>
      </dgm:t>
    </dgm:pt>
    <dgm:pt modelId="{20043518-E237-4528-938B-DC9B09120C7E}" type="pres">
      <dgm:prSet presAssocID="{6A62AA2C-F7C6-4FDF-A5FF-05F7C553C101}" presName="hierChild4" presStyleCnt="0"/>
      <dgm:spPr/>
    </dgm:pt>
    <dgm:pt modelId="{C1C785B4-246E-48EE-97E9-E4D0BD868A75}" type="pres">
      <dgm:prSet presAssocID="{5D3BA727-6FAA-4AA3-8736-E72F0772CA52}" presName="Name37" presStyleLbl="parChTrans1D3" presStyleIdx="0" presStyleCnt="6"/>
      <dgm:spPr/>
      <dgm:t>
        <a:bodyPr/>
        <a:lstStyle/>
        <a:p>
          <a:endParaRPr lang="zh-TW" altLang="en-US"/>
        </a:p>
      </dgm:t>
    </dgm:pt>
    <dgm:pt modelId="{4EBAB578-AFF3-4643-B6A9-ED5F29B0D9BB}" type="pres">
      <dgm:prSet presAssocID="{282DB527-8E17-4118-81FA-F5A0CD0DBA86}" presName="hierRoot2" presStyleCnt="0">
        <dgm:presLayoutVars>
          <dgm:hierBranch val="init"/>
        </dgm:presLayoutVars>
      </dgm:prSet>
      <dgm:spPr/>
    </dgm:pt>
    <dgm:pt modelId="{7FB09578-C192-429F-8EC8-9EBCD63338F3}" type="pres">
      <dgm:prSet presAssocID="{282DB527-8E17-4118-81FA-F5A0CD0DBA86}" presName="rootComposite" presStyleCnt="0"/>
      <dgm:spPr/>
    </dgm:pt>
    <dgm:pt modelId="{EF98F7EF-E2DC-40C2-9EFB-DB9A634C9FF9}" type="pres">
      <dgm:prSet presAssocID="{282DB527-8E17-4118-81FA-F5A0CD0DBA86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02D1341-CB7D-43A2-BBFC-9C2BE5F0AF0D}" type="pres">
      <dgm:prSet presAssocID="{282DB527-8E17-4118-81FA-F5A0CD0DBA86}" presName="rootConnector" presStyleLbl="node3" presStyleIdx="0" presStyleCnt="6"/>
      <dgm:spPr/>
      <dgm:t>
        <a:bodyPr/>
        <a:lstStyle/>
        <a:p>
          <a:endParaRPr lang="zh-TW" altLang="en-US"/>
        </a:p>
      </dgm:t>
    </dgm:pt>
    <dgm:pt modelId="{B0A131B5-20C0-454C-9077-0F7B6CB66A48}" type="pres">
      <dgm:prSet presAssocID="{282DB527-8E17-4118-81FA-F5A0CD0DBA86}" presName="hierChild4" presStyleCnt="0"/>
      <dgm:spPr/>
    </dgm:pt>
    <dgm:pt modelId="{BE0A5A0E-E10E-413D-AECF-DF2B5864D78C}" type="pres">
      <dgm:prSet presAssocID="{282DB527-8E17-4118-81FA-F5A0CD0DBA86}" presName="hierChild5" presStyleCnt="0"/>
      <dgm:spPr/>
    </dgm:pt>
    <dgm:pt modelId="{27B9B29D-C9E1-4356-8976-454A6C0A0DFB}" type="pres">
      <dgm:prSet presAssocID="{C48B86BD-DB47-4D8F-95F8-933E10F196DE}" presName="Name37" presStyleLbl="parChTrans1D3" presStyleIdx="1" presStyleCnt="6"/>
      <dgm:spPr/>
      <dgm:t>
        <a:bodyPr/>
        <a:lstStyle/>
        <a:p>
          <a:endParaRPr lang="zh-TW" altLang="en-US"/>
        </a:p>
      </dgm:t>
    </dgm:pt>
    <dgm:pt modelId="{170173A5-AC26-436E-8D63-F7695401DAEF}" type="pres">
      <dgm:prSet presAssocID="{E8B0F42D-609A-4B8C-8012-31868E4AF5A9}" presName="hierRoot2" presStyleCnt="0">
        <dgm:presLayoutVars>
          <dgm:hierBranch val="init"/>
        </dgm:presLayoutVars>
      </dgm:prSet>
      <dgm:spPr/>
    </dgm:pt>
    <dgm:pt modelId="{08477D9C-5DE1-47ED-AFD9-B16C8A3BE45F}" type="pres">
      <dgm:prSet presAssocID="{E8B0F42D-609A-4B8C-8012-31868E4AF5A9}" presName="rootComposite" presStyleCnt="0"/>
      <dgm:spPr/>
    </dgm:pt>
    <dgm:pt modelId="{F33763EF-DFA1-415D-8A60-8F3DF436B6F2}" type="pres">
      <dgm:prSet presAssocID="{E8B0F42D-609A-4B8C-8012-31868E4AF5A9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5900BA0-E2CA-4F26-9E6A-53A65C6A2482}" type="pres">
      <dgm:prSet presAssocID="{E8B0F42D-609A-4B8C-8012-31868E4AF5A9}" presName="rootConnector" presStyleLbl="node3" presStyleIdx="1" presStyleCnt="6"/>
      <dgm:spPr/>
      <dgm:t>
        <a:bodyPr/>
        <a:lstStyle/>
        <a:p>
          <a:endParaRPr lang="zh-TW" altLang="en-US"/>
        </a:p>
      </dgm:t>
    </dgm:pt>
    <dgm:pt modelId="{7E43631B-881C-4995-86D4-BCDBEC100706}" type="pres">
      <dgm:prSet presAssocID="{E8B0F42D-609A-4B8C-8012-31868E4AF5A9}" presName="hierChild4" presStyleCnt="0"/>
      <dgm:spPr/>
    </dgm:pt>
    <dgm:pt modelId="{2E680AC3-8D52-4467-BE9E-58CB1EF7B915}" type="pres">
      <dgm:prSet presAssocID="{E8B0F42D-609A-4B8C-8012-31868E4AF5A9}" presName="hierChild5" presStyleCnt="0"/>
      <dgm:spPr/>
    </dgm:pt>
    <dgm:pt modelId="{7FACFFC7-2510-4379-B73B-82AD24D5706D}" type="pres">
      <dgm:prSet presAssocID="{CA197675-EB8C-493F-A578-9355A7BD92DE}" presName="Name37" presStyleLbl="parChTrans1D3" presStyleIdx="2" presStyleCnt="6"/>
      <dgm:spPr/>
      <dgm:t>
        <a:bodyPr/>
        <a:lstStyle/>
        <a:p>
          <a:endParaRPr lang="zh-TW" altLang="en-US"/>
        </a:p>
      </dgm:t>
    </dgm:pt>
    <dgm:pt modelId="{33F9EAFA-72DB-421D-A8AB-5121FD0B5A13}" type="pres">
      <dgm:prSet presAssocID="{A3D8FA67-F476-41BB-854D-F8736F6E6BC4}" presName="hierRoot2" presStyleCnt="0">
        <dgm:presLayoutVars>
          <dgm:hierBranch val="init"/>
        </dgm:presLayoutVars>
      </dgm:prSet>
      <dgm:spPr/>
    </dgm:pt>
    <dgm:pt modelId="{BD976530-8BE0-45FF-82D5-6FF2CE5A2A22}" type="pres">
      <dgm:prSet presAssocID="{A3D8FA67-F476-41BB-854D-F8736F6E6BC4}" presName="rootComposite" presStyleCnt="0"/>
      <dgm:spPr/>
    </dgm:pt>
    <dgm:pt modelId="{70029247-4E90-4B6C-9801-101FC4485A75}" type="pres">
      <dgm:prSet presAssocID="{A3D8FA67-F476-41BB-854D-F8736F6E6BC4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380D01E-0271-407E-B7F5-8885F595B5B5}" type="pres">
      <dgm:prSet presAssocID="{A3D8FA67-F476-41BB-854D-F8736F6E6BC4}" presName="rootConnector" presStyleLbl="node3" presStyleIdx="2" presStyleCnt="6"/>
      <dgm:spPr/>
      <dgm:t>
        <a:bodyPr/>
        <a:lstStyle/>
        <a:p>
          <a:endParaRPr lang="zh-TW" altLang="en-US"/>
        </a:p>
      </dgm:t>
    </dgm:pt>
    <dgm:pt modelId="{82364AD1-8BE0-4B27-A0D6-6E356CE32DA1}" type="pres">
      <dgm:prSet presAssocID="{A3D8FA67-F476-41BB-854D-F8736F6E6BC4}" presName="hierChild4" presStyleCnt="0"/>
      <dgm:spPr/>
    </dgm:pt>
    <dgm:pt modelId="{BD6595FD-C999-45F9-B3AF-B76EB571402A}" type="pres">
      <dgm:prSet presAssocID="{A3D8FA67-F476-41BB-854D-F8736F6E6BC4}" presName="hierChild5" presStyleCnt="0"/>
      <dgm:spPr/>
    </dgm:pt>
    <dgm:pt modelId="{606CC936-3551-4CD6-B393-180C15174C83}" type="pres">
      <dgm:prSet presAssocID="{6A62AA2C-F7C6-4FDF-A5FF-05F7C553C101}" presName="hierChild5" presStyleCnt="0"/>
      <dgm:spPr/>
    </dgm:pt>
    <dgm:pt modelId="{3FFFD583-5670-4854-B130-4915D9804ACF}" type="pres">
      <dgm:prSet presAssocID="{D98E85BC-7469-499C-B9D3-439CB2D1BB5C}" presName="Name37" presStyleLbl="parChTrans1D2" presStyleIdx="1" presStyleCnt="5"/>
      <dgm:spPr/>
      <dgm:t>
        <a:bodyPr/>
        <a:lstStyle/>
        <a:p>
          <a:endParaRPr lang="zh-TW" altLang="en-US"/>
        </a:p>
      </dgm:t>
    </dgm:pt>
    <dgm:pt modelId="{5CDE0D2E-54C7-4EE5-98DC-464958D5CB4C}" type="pres">
      <dgm:prSet presAssocID="{BD717FA2-CB49-42CF-85A4-6EFBD83F69F0}" presName="hierRoot2" presStyleCnt="0">
        <dgm:presLayoutVars>
          <dgm:hierBranch val="init"/>
        </dgm:presLayoutVars>
      </dgm:prSet>
      <dgm:spPr/>
    </dgm:pt>
    <dgm:pt modelId="{2B10DB69-D6D7-461F-8CFC-04966331E4A5}" type="pres">
      <dgm:prSet presAssocID="{BD717FA2-CB49-42CF-85A4-6EFBD83F69F0}" presName="rootComposite" presStyleCnt="0"/>
      <dgm:spPr/>
    </dgm:pt>
    <dgm:pt modelId="{85FF226A-681D-4BC5-BFE3-B7BD2AE031C7}" type="pres">
      <dgm:prSet presAssocID="{BD717FA2-CB49-42CF-85A4-6EFBD83F69F0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A95B497-CC61-4243-8FFA-0014298EA195}" type="pres">
      <dgm:prSet presAssocID="{BD717FA2-CB49-42CF-85A4-6EFBD83F69F0}" presName="rootConnector" presStyleLbl="node2" presStyleIdx="1" presStyleCnt="5"/>
      <dgm:spPr/>
      <dgm:t>
        <a:bodyPr/>
        <a:lstStyle/>
        <a:p>
          <a:endParaRPr lang="zh-TW" altLang="en-US"/>
        </a:p>
      </dgm:t>
    </dgm:pt>
    <dgm:pt modelId="{FBC3911B-6D76-4D10-AFED-59BA7BE39751}" type="pres">
      <dgm:prSet presAssocID="{BD717FA2-CB49-42CF-85A4-6EFBD83F69F0}" presName="hierChild4" presStyleCnt="0"/>
      <dgm:spPr/>
    </dgm:pt>
    <dgm:pt modelId="{7884AC20-ADD1-47C5-BE8D-49B555711341}" type="pres">
      <dgm:prSet presAssocID="{4A6EF545-7D29-4A02-9E6E-E61442CB011F}" presName="Name37" presStyleLbl="parChTrans1D3" presStyleIdx="3" presStyleCnt="6"/>
      <dgm:spPr/>
      <dgm:t>
        <a:bodyPr/>
        <a:lstStyle/>
        <a:p>
          <a:endParaRPr lang="zh-TW" altLang="en-US"/>
        </a:p>
      </dgm:t>
    </dgm:pt>
    <dgm:pt modelId="{11E4BFA6-E821-4DBD-AEE6-2BCF85ABEC9D}" type="pres">
      <dgm:prSet presAssocID="{55271312-3070-4A2C-BDFC-BBE49F82DB1E}" presName="hierRoot2" presStyleCnt="0">
        <dgm:presLayoutVars>
          <dgm:hierBranch val="init"/>
        </dgm:presLayoutVars>
      </dgm:prSet>
      <dgm:spPr/>
    </dgm:pt>
    <dgm:pt modelId="{AAFD4FAA-2625-47C7-BC92-B5D4460408CE}" type="pres">
      <dgm:prSet presAssocID="{55271312-3070-4A2C-BDFC-BBE49F82DB1E}" presName="rootComposite" presStyleCnt="0"/>
      <dgm:spPr/>
    </dgm:pt>
    <dgm:pt modelId="{34E3F2FC-0BD4-4C92-B75C-B8ECAE301653}" type="pres">
      <dgm:prSet presAssocID="{55271312-3070-4A2C-BDFC-BBE49F82DB1E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828733D-3424-4119-AB94-23F5BE8CBA75}" type="pres">
      <dgm:prSet presAssocID="{55271312-3070-4A2C-BDFC-BBE49F82DB1E}" presName="rootConnector" presStyleLbl="node3" presStyleIdx="3" presStyleCnt="6"/>
      <dgm:spPr/>
      <dgm:t>
        <a:bodyPr/>
        <a:lstStyle/>
        <a:p>
          <a:endParaRPr lang="zh-TW" altLang="en-US"/>
        </a:p>
      </dgm:t>
    </dgm:pt>
    <dgm:pt modelId="{C87E2E8A-F425-4BCD-B1C1-A9C90215E731}" type="pres">
      <dgm:prSet presAssocID="{55271312-3070-4A2C-BDFC-BBE49F82DB1E}" presName="hierChild4" presStyleCnt="0"/>
      <dgm:spPr/>
    </dgm:pt>
    <dgm:pt modelId="{ADD08C13-B3A8-4DAE-B034-91C2DF50C477}" type="pres">
      <dgm:prSet presAssocID="{55271312-3070-4A2C-BDFC-BBE49F82DB1E}" presName="hierChild5" presStyleCnt="0"/>
      <dgm:spPr/>
    </dgm:pt>
    <dgm:pt modelId="{1609E187-D2FE-4E58-BEBC-18690C95CDBA}" type="pres">
      <dgm:prSet presAssocID="{CC217B3F-0D91-4FBC-B691-137970C6C7AC}" presName="Name37" presStyleLbl="parChTrans1D3" presStyleIdx="4" presStyleCnt="6"/>
      <dgm:spPr/>
      <dgm:t>
        <a:bodyPr/>
        <a:lstStyle/>
        <a:p>
          <a:endParaRPr lang="zh-TW" altLang="en-US"/>
        </a:p>
      </dgm:t>
    </dgm:pt>
    <dgm:pt modelId="{2B9A1A1F-49F2-4C3B-BC9C-8BDF02CF23FE}" type="pres">
      <dgm:prSet presAssocID="{B13B3F63-CC07-40DC-BD91-54F49412CD41}" presName="hierRoot2" presStyleCnt="0">
        <dgm:presLayoutVars>
          <dgm:hierBranch val="init"/>
        </dgm:presLayoutVars>
      </dgm:prSet>
      <dgm:spPr/>
    </dgm:pt>
    <dgm:pt modelId="{7C71EE28-FA39-4614-8C6E-174C6B510F80}" type="pres">
      <dgm:prSet presAssocID="{B13B3F63-CC07-40DC-BD91-54F49412CD41}" presName="rootComposite" presStyleCnt="0"/>
      <dgm:spPr/>
    </dgm:pt>
    <dgm:pt modelId="{3E2A1937-BB50-49DD-AF94-5321EB3E2644}" type="pres">
      <dgm:prSet presAssocID="{B13B3F63-CC07-40DC-BD91-54F49412CD41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CA49CEC-1E54-4210-A838-9FDA68B4D931}" type="pres">
      <dgm:prSet presAssocID="{B13B3F63-CC07-40DC-BD91-54F49412CD41}" presName="rootConnector" presStyleLbl="node3" presStyleIdx="4" presStyleCnt="6"/>
      <dgm:spPr/>
      <dgm:t>
        <a:bodyPr/>
        <a:lstStyle/>
        <a:p>
          <a:endParaRPr lang="zh-TW" altLang="en-US"/>
        </a:p>
      </dgm:t>
    </dgm:pt>
    <dgm:pt modelId="{2C5A359A-5A76-4162-9E72-44C9A32DD32D}" type="pres">
      <dgm:prSet presAssocID="{B13B3F63-CC07-40DC-BD91-54F49412CD41}" presName="hierChild4" presStyleCnt="0"/>
      <dgm:spPr/>
    </dgm:pt>
    <dgm:pt modelId="{4AF71B5A-1E9B-434D-8CDB-384F08C879FD}" type="pres">
      <dgm:prSet presAssocID="{B13B3F63-CC07-40DC-BD91-54F49412CD41}" presName="hierChild5" presStyleCnt="0"/>
      <dgm:spPr/>
    </dgm:pt>
    <dgm:pt modelId="{CE7AD328-8A6C-4A00-80F5-A7A0EC0E38BF}" type="pres">
      <dgm:prSet presAssocID="{BD717FA2-CB49-42CF-85A4-6EFBD83F69F0}" presName="hierChild5" presStyleCnt="0"/>
      <dgm:spPr/>
    </dgm:pt>
    <dgm:pt modelId="{88294252-C15F-4F67-A81A-A38CA226AF23}" type="pres">
      <dgm:prSet presAssocID="{C6AB3AC5-ADD0-41F2-AC84-29DA3AADE052}" presName="Name37" presStyleLbl="parChTrans1D2" presStyleIdx="2" presStyleCnt="5"/>
      <dgm:spPr/>
      <dgm:t>
        <a:bodyPr/>
        <a:lstStyle/>
        <a:p>
          <a:endParaRPr lang="zh-TW" altLang="en-US"/>
        </a:p>
      </dgm:t>
    </dgm:pt>
    <dgm:pt modelId="{96D7403A-D2BA-4E16-9E2C-08B5B9C17587}" type="pres">
      <dgm:prSet presAssocID="{A3D83748-D361-4800-B438-850BC75BBCA7}" presName="hierRoot2" presStyleCnt="0">
        <dgm:presLayoutVars>
          <dgm:hierBranch val="init"/>
        </dgm:presLayoutVars>
      </dgm:prSet>
      <dgm:spPr/>
    </dgm:pt>
    <dgm:pt modelId="{A41D82C9-4C6F-49C3-AD65-60A0C946402E}" type="pres">
      <dgm:prSet presAssocID="{A3D83748-D361-4800-B438-850BC75BBCA7}" presName="rootComposite" presStyleCnt="0"/>
      <dgm:spPr/>
    </dgm:pt>
    <dgm:pt modelId="{D1C5935E-0B99-4837-B17C-915F56F77A59}" type="pres">
      <dgm:prSet presAssocID="{A3D83748-D361-4800-B438-850BC75BBCA7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113783D-8CB6-41BE-9335-DADD435E3BD3}" type="pres">
      <dgm:prSet presAssocID="{A3D83748-D361-4800-B438-850BC75BBCA7}" presName="rootConnector" presStyleLbl="node2" presStyleIdx="2" presStyleCnt="5"/>
      <dgm:spPr/>
      <dgm:t>
        <a:bodyPr/>
        <a:lstStyle/>
        <a:p>
          <a:endParaRPr lang="zh-TW" altLang="en-US"/>
        </a:p>
      </dgm:t>
    </dgm:pt>
    <dgm:pt modelId="{A8D4687E-A356-4A55-B8C1-1288AA28EEA1}" type="pres">
      <dgm:prSet presAssocID="{A3D83748-D361-4800-B438-850BC75BBCA7}" presName="hierChild4" presStyleCnt="0"/>
      <dgm:spPr/>
    </dgm:pt>
    <dgm:pt modelId="{9063B5EC-EB66-4F0E-8677-865BBC92E3A5}" type="pres">
      <dgm:prSet presAssocID="{7928037E-2D96-4A51-8BF7-3B7965338118}" presName="Name37" presStyleLbl="parChTrans1D3" presStyleIdx="5" presStyleCnt="6"/>
      <dgm:spPr/>
      <dgm:t>
        <a:bodyPr/>
        <a:lstStyle/>
        <a:p>
          <a:endParaRPr lang="zh-TW" altLang="en-US"/>
        </a:p>
      </dgm:t>
    </dgm:pt>
    <dgm:pt modelId="{C54DD519-56AB-447D-987B-A7BD99D20842}" type="pres">
      <dgm:prSet presAssocID="{5AE914E1-5D0A-4B97-8626-614D48AAA391}" presName="hierRoot2" presStyleCnt="0">
        <dgm:presLayoutVars>
          <dgm:hierBranch val="init"/>
        </dgm:presLayoutVars>
      </dgm:prSet>
      <dgm:spPr/>
    </dgm:pt>
    <dgm:pt modelId="{D8DA0A9C-B347-4BBF-B991-CEA14171B1F7}" type="pres">
      <dgm:prSet presAssocID="{5AE914E1-5D0A-4B97-8626-614D48AAA391}" presName="rootComposite" presStyleCnt="0"/>
      <dgm:spPr/>
    </dgm:pt>
    <dgm:pt modelId="{C54DFF57-8616-4462-BEC8-082D550CE541}" type="pres">
      <dgm:prSet presAssocID="{5AE914E1-5D0A-4B97-8626-614D48AAA391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BDB2716-02B5-409B-9674-27F3EDDF47DE}" type="pres">
      <dgm:prSet presAssocID="{5AE914E1-5D0A-4B97-8626-614D48AAA391}" presName="rootConnector" presStyleLbl="node3" presStyleIdx="5" presStyleCnt="6"/>
      <dgm:spPr/>
      <dgm:t>
        <a:bodyPr/>
        <a:lstStyle/>
        <a:p>
          <a:endParaRPr lang="zh-TW" altLang="en-US"/>
        </a:p>
      </dgm:t>
    </dgm:pt>
    <dgm:pt modelId="{86D01AD8-B17F-4947-998C-ECEDED7E83D0}" type="pres">
      <dgm:prSet presAssocID="{5AE914E1-5D0A-4B97-8626-614D48AAA391}" presName="hierChild4" presStyleCnt="0"/>
      <dgm:spPr/>
    </dgm:pt>
    <dgm:pt modelId="{E34E6E05-933F-4572-A507-BE39A186EFF2}" type="pres">
      <dgm:prSet presAssocID="{5AE914E1-5D0A-4B97-8626-614D48AAA391}" presName="hierChild5" presStyleCnt="0"/>
      <dgm:spPr/>
    </dgm:pt>
    <dgm:pt modelId="{C9BC869D-D9DD-4801-A373-ACFD072F60F1}" type="pres">
      <dgm:prSet presAssocID="{A3D83748-D361-4800-B438-850BC75BBCA7}" presName="hierChild5" presStyleCnt="0"/>
      <dgm:spPr/>
    </dgm:pt>
    <dgm:pt modelId="{59B259C0-E7FA-4BE6-B733-8CAC596AB342}" type="pres">
      <dgm:prSet presAssocID="{96497165-13F7-493E-8B52-9E62EEBFCBDF}" presName="Name37" presStyleLbl="parChTrans1D2" presStyleIdx="3" presStyleCnt="5"/>
      <dgm:spPr/>
      <dgm:t>
        <a:bodyPr/>
        <a:lstStyle/>
        <a:p>
          <a:endParaRPr lang="zh-TW" altLang="en-US"/>
        </a:p>
      </dgm:t>
    </dgm:pt>
    <dgm:pt modelId="{76F671A0-5A89-46A3-966E-E56B97D48C77}" type="pres">
      <dgm:prSet presAssocID="{E78D7504-C1EB-41E7-9CAC-E7C8C96A082D}" presName="hierRoot2" presStyleCnt="0">
        <dgm:presLayoutVars>
          <dgm:hierBranch val="init"/>
        </dgm:presLayoutVars>
      </dgm:prSet>
      <dgm:spPr/>
    </dgm:pt>
    <dgm:pt modelId="{83B173DB-69ED-4EB2-8024-820C1249B8E5}" type="pres">
      <dgm:prSet presAssocID="{E78D7504-C1EB-41E7-9CAC-E7C8C96A082D}" presName="rootComposite" presStyleCnt="0"/>
      <dgm:spPr/>
    </dgm:pt>
    <dgm:pt modelId="{5D6837A0-EDE6-427D-985E-39E44D1853C8}" type="pres">
      <dgm:prSet presAssocID="{E78D7504-C1EB-41E7-9CAC-E7C8C96A082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E277D22-40D9-4DE9-BD50-ED64A651776C}" type="pres">
      <dgm:prSet presAssocID="{E78D7504-C1EB-41E7-9CAC-E7C8C96A082D}" presName="rootConnector" presStyleLbl="node2" presStyleIdx="3" presStyleCnt="5"/>
      <dgm:spPr/>
      <dgm:t>
        <a:bodyPr/>
        <a:lstStyle/>
        <a:p>
          <a:endParaRPr lang="zh-TW" altLang="en-US"/>
        </a:p>
      </dgm:t>
    </dgm:pt>
    <dgm:pt modelId="{29B71197-D238-4B0E-A8AE-3400661F6346}" type="pres">
      <dgm:prSet presAssocID="{E78D7504-C1EB-41E7-9CAC-E7C8C96A082D}" presName="hierChild4" presStyleCnt="0"/>
      <dgm:spPr/>
    </dgm:pt>
    <dgm:pt modelId="{D0CA55F2-B0EE-4FED-9CE3-4A9CD99F4EA0}" type="pres">
      <dgm:prSet presAssocID="{E78D7504-C1EB-41E7-9CAC-E7C8C96A082D}" presName="hierChild5" presStyleCnt="0"/>
      <dgm:spPr/>
    </dgm:pt>
    <dgm:pt modelId="{E8CF725E-5127-49DF-ABDE-3DC5C2EE12FB}" type="pres">
      <dgm:prSet presAssocID="{1F55FEF2-5CD3-40C7-A75E-B69173D4A0F9}" presName="Name37" presStyleLbl="parChTrans1D2" presStyleIdx="4" presStyleCnt="5"/>
      <dgm:spPr/>
      <dgm:t>
        <a:bodyPr/>
        <a:lstStyle/>
        <a:p>
          <a:endParaRPr lang="zh-TW" altLang="en-US"/>
        </a:p>
      </dgm:t>
    </dgm:pt>
    <dgm:pt modelId="{39FE9718-515A-4EFD-B0E9-2FABC9AAF756}" type="pres">
      <dgm:prSet presAssocID="{52ADA432-BBB4-4127-B6B5-F25525736675}" presName="hierRoot2" presStyleCnt="0">
        <dgm:presLayoutVars>
          <dgm:hierBranch val="init"/>
        </dgm:presLayoutVars>
      </dgm:prSet>
      <dgm:spPr/>
    </dgm:pt>
    <dgm:pt modelId="{35A7A49B-ACC7-4522-9FDC-305C0324CFC2}" type="pres">
      <dgm:prSet presAssocID="{52ADA432-BBB4-4127-B6B5-F25525736675}" presName="rootComposite" presStyleCnt="0"/>
      <dgm:spPr/>
    </dgm:pt>
    <dgm:pt modelId="{FE0621F7-EA7B-44B6-A601-8DDFDEB3184E}" type="pres">
      <dgm:prSet presAssocID="{52ADA432-BBB4-4127-B6B5-F25525736675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67BC6DD-1D3E-488E-A2F8-E485BB6B6EED}" type="pres">
      <dgm:prSet presAssocID="{52ADA432-BBB4-4127-B6B5-F25525736675}" presName="rootConnector" presStyleLbl="node2" presStyleIdx="4" presStyleCnt="5"/>
      <dgm:spPr/>
      <dgm:t>
        <a:bodyPr/>
        <a:lstStyle/>
        <a:p>
          <a:endParaRPr lang="zh-TW" altLang="en-US"/>
        </a:p>
      </dgm:t>
    </dgm:pt>
    <dgm:pt modelId="{046AE0C9-5A66-4CCA-949C-49D8F6E43819}" type="pres">
      <dgm:prSet presAssocID="{52ADA432-BBB4-4127-B6B5-F25525736675}" presName="hierChild4" presStyleCnt="0"/>
      <dgm:spPr/>
    </dgm:pt>
    <dgm:pt modelId="{D500A975-2C86-47AF-9A0E-27F9F24599C5}" type="pres">
      <dgm:prSet presAssocID="{52ADA432-BBB4-4127-B6B5-F25525736675}" presName="hierChild5" presStyleCnt="0"/>
      <dgm:spPr/>
    </dgm:pt>
    <dgm:pt modelId="{BFB6029C-0DC8-4034-AAC8-594024341289}" type="pres">
      <dgm:prSet presAssocID="{0E3EC3D8-E0EF-490B-937D-A4BDD2E17E7D}" presName="hierChild3" presStyleCnt="0"/>
      <dgm:spPr/>
    </dgm:pt>
  </dgm:ptLst>
  <dgm:cxnLst>
    <dgm:cxn modelId="{AD645BC1-7527-49F1-82B4-C290D8B2AFCA}" srcId="{BB668499-8934-4908-A6AD-6E9777E77A45}" destId="{0E3EC3D8-E0EF-490B-937D-A4BDD2E17E7D}" srcOrd="0" destOrd="0" parTransId="{E1D386EC-5386-4999-85BF-9943762636D6}" sibTransId="{48E01AF9-B6FA-4B05-8015-5E2E1987DB17}"/>
    <dgm:cxn modelId="{BF436D94-1D3C-4A3B-8DFE-55E2A57312B7}" type="presOf" srcId="{B13B3F63-CC07-40DC-BD91-54F49412CD41}" destId="{6CA49CEC-1E54-4210-A838-9FDA68B4D931}" srcOrd="1" destOrd="0" presId="urn:microsoft.com/office/officeart/2005/8/layout/orgChart1"/>
    <dgm:cxn modelId="{C7F43EE8-09B2-42FB-8268-B3DC4FA78335}" type="presOf" srcId="{CA197675-EB8C-493F-A578-9355A7BD92DE}" destId="{7FACFFC7-2510-4379-B73B-82AD24D5706D}" srcOrd="0" destOrd="0" presId="urn:microsoft.com/office/officeart/2005/8/layout/orgChart1"/>
    <dgm:cxn modelId="{1AA90285-15D9-4374-A235-FE1D4EAF1048}" type="presOf" srcId="{52ADA432-BBB4-4127-B6B5-F25525736675}" destId="{FE0621F7-EA7B-44B6-A601-8DDFDEB3184E}" srcOrd="0" destOrd="0" presId="urn:microsoft.com/office/officeart/2005/8/layout/orgChart1"/>
    <dgm:cxn modelId="{5AAD8272-14ED-4B6F-9981-451D464A2447}" type="presOf" srcId="{1F55FEF2-5CD3-40C7-A75E-B69173D4A0F9}" destId="{E8CF725E-5127-49DF-ABDE-3DC5C2EE12FB}" srcOrd="0" destOrd="0" presId="urn:microsoft.com/office/officeart/2005/8/layout/orgChart1"/>
    <dgm:cxn modelId="{715C64BE-8A11-487B-9F83-904997C01DB1}" type="presOf" srcId="{BB668499-8934-4908-A6AD-6E9777E77A45}" destId="{83814581-3F44-4DDB-BA8E-8F7C1947E30F}" srcOrd="0" destOrd="0" presId="urn:microsoft.com/office/officeart/2005/8/layout/orgChart1"/>
    <dgm:cxn modelId="{3860E001-8619-4AE9-ACF9-A9172CABE7CC}" type="presOf" srcId="{D98E85BC-7469-499C-B9D3-439CB2D1BB5C}" destId="{3FFFD583-5670-4854-B130-4915D9804ACF}" srcOrd="0" destOrd="0" presId="urn:microsoft.com/office/officeart/2005/8/layout/orgChart1"/>
    <dgm:cxn modelId="{459A0ADC-5059-40A2-98DC-5A051550690E}" type="presOf" srcId="{E78D7504-C1EB-41E7-9CAC-E7C8C96A082D}" destId="{5D6837A0-EDE6-427D-985E-39E44D1853C8}" srcOrd="0" destOrd="0" presId="urn:microsoft.com/office/officeart/2005/8/layout/orgChart1"/>
    <dgm:cxn modelId="{5FDD9072-7164-442C-9B77-6F2E8A8FDBBC}" srcId="{6A62AA2C-F7C6-4FDF-A5FF-05F7C553C101}" destId="{282DB527-8E17-4118-81FA-F5A0CD0DBA86}" srcOrd="0" destOrd="0" parTransId="{5D3BA727-6FAA-4AA3-8736-E72F0772CA52}" sibTransId="{9BCB991E-30E9-4A84-ABFC-818D0EDBCC5D}"/>
    <dgm:cxn modelId="{D9387A63-1EE3-42B0-B302-644EB14511E9}" srcId="{0E3EC3D8-E0EF-490B-937D-A4BDD2E17E7D}" destId="{A3D83748-D361-4800-B438-850BC75BBCA7}" srcOrd="2" destOrd="0" parTransId="{C6AB3AC5-ADD0-41F2-AC84-29DA3AADE052}" sibTransId="{AA8F9B3B-D4EC-404D-ACCD-06D721B84E20}"/>
    <dgm:cxn modelId="{30154CA3-0FE5-4162-B9A6-B35EA1FDF26A}" type="presOf" srcId="{6A62AA2C-F7C6-4FDF-A5FF-05F7C553C101}" destId="{E6054F29-DC02-4F55-A7C4-F1257CA07B68}" srcOrd="1" destOrd="0" presId="urn:microsoft.com/office/officeart/2005/8/layout/orgChart1"/>
    <dgm:cxn modelId="{591BA117-7158-4CA2-903A-BDA177DD0A45}" type="presOf" srcId="{E8B0F42D-609A-4B8C-8012-31868E4AF5A9}" destId="{95900BA0-E2CA-4F26-9E6A-53A65C6A2482}" srcOrd="1" destOrd="0" presId="urn:microsoft.com/office/officeart/2005/8/layout/orgChart1"/>
    <dgm:cxn modelId="{83609ABE-8CAD-4CD0-8331-5E54757701F6}" type="presOf" srcId="{C6AB3AC5-ADD0-41F2-AC84-29DA3AADE052}" destId="{88294252-C15F-4F67-A81A-A38CA226AF23}" srcOrd="0" destOrd="0" presId="urn:microsoft.com/office/officeart/2005/8/layout/orgChart1"/>
    <dgm:cxn modelId="{D1C8B7EC-4BA0-4E2F-A5EF-C20858ED6493}" type="presOf" srcId="{7928037E-2D96-4A51-8BF7-3B7965338118}" destId="{9063B5EC-EB66-4F0E-8677-865BBC92E3A5}" srcOrd="0" destOrd="0" presId="urn:microsoft.com/office/officeart/2005/8/layout/orgChart1"/>
    <dgm:cxn modelId="{1F09F790-ABAE-4546-87E2-00B22E6644AB}" type="presOf" srcId="{E78D7504-C1EB-41E7-9CAC-E7C8C96A082D}" destId="{9E277D22-40D9-4DE9-BD50-ED64A651776C}" srcOrd="1" destOrd="0" presId="urn:microsoft.com/office/officeart/2005/8/layout/orgChart1"/>
    <dgm:cxn modelId="{553D1FC2-7313-4971-BC1C-93C069B0D05B}" type="presOf" srcId="{55271312-3070-4A2C-BDFC-BBE49F82DB1E}" destId="{9828733D-3424-4119-AB94-23F5BE8CBA75}" srcOrd="1" destOrd="0" presId="urn:microsoft.com/office/officeart/2005/8/layout/orgChart1"/>
    <dgm:cxn modelId="{093E9932-DE8E-4A8B-8F8A-CFE08EF959AB}" srcId="{A3D83748-D361-4800-B438-850BC75BBCA7}" destId="{5AE914E1-5D0A-4B97-8626-614D48AAA391}" srcOrd="0" destOrd="0" parTransId="{7928037E-2D96-4A51-8BF7-3B7965338118}" sibTransId="{19E6879F-DAE7-44B1-89C0-3A8CBE3486E1}"/>
    <dgm:cxn modelId="{339FCA77-5744-4857-A78B-B09FAC9FE7BE}" type="presOf" srcId="{52ADA432-BBB4-4127-B6B5-F25525736675}" destId="{867BC6DD-1D3E-488E-A2F8-E485BB6B6EED}" srcOrd="1" destOrd="0" presId="urn:microsoft.com/office/officeart/2005/8/layout/orgChart1"/>
    <dgm:cxn modelId="{9CE93C9E-2F62-46EC-B9BD-811E004C6238}" type="presOf" srcId="{55271312-3070-4A2C-BDFC-BBE49F82DB1E}" destId="{34E3F2FC-0BD4-4C92-B75C-B8ECAE301653}" srcOrd="0" destOrd="0" presId="urn:microsoft.com/office/officeart/2005/8/layout/orgChart1"/>
    <dgm:cxn modelId="{213BF743-848B-40A2-AD9C-9224483782A1}" srcId="{0E3EC3D8-E0EF-490B-937D-A4BDD2E17E7D}" destId="{BD717FA2-CB49-42CF-85A4-6EFBD83F69F0}" srcOrd="1" destOrd="0" parTransId="{D98E85BC-7469-499C-B9D3-439CB2D1BB5C}" sibTransId="{C363A794-0FA6-477E-A24F-1E1013F29AAE}"/>
    <dgm:cxn modelId="{D03E0799-C395-4DF7-8AAE-14E4A8DEA808}" srcId="{BD717FA2-CB49-42CF-85A4-6EFBD83F69F0}" destId="{B13B3F63-CC07-40DC-BD91-54F49412CD41}" srcOrd="1" destOrd="0" parTransId="{CC217B3F-0D91-4FBC-B691-137970C6C7AC}" sibTransId="{8B7921A0-1851-4B1C-AA72-B4DA72305C4A}"/>
    <dgm:cxn modelId="{20ACBB03-3ED3-4B97-8D52-A7E195DF71CF}" type="presOf" srcId="{A3D8FA67-F476-41BB-854D-F8736F6E6BC4}" destId="{8380D01E-0271-407E-B7F5-8885F595B5B5}" srcOrd="1" destOrd="0" presId="urn:microsoft.com/office/officeart/2005/8/layout/orgChart1"/>
    <dgm:cxn modelId="{210CC175-FFBA-44CF-86F9-8EE8F0A336AE}" srcId="{6A62AA2C-F7C6-4FDF-A5FF-05F7C553C101}" destId="{A3D8FA67-F476-41BB-854D-F8736F6E6BC4}" srcOrd="2" destOrd="0" parTransId="{CA197675-EB8C-493F-A578-9355A7BD92DE}" sibTransId="{FB817F4D-842D-4CA7-9E54-1E0FF9475F1E}"/>
    <dgm:cxn modelId="{72123172-21E0-4161-BC12-A48D63EE4D7F}" type="presOf" srcId="{6A62AA2C-F7C6-4FDF-A5FF-05F7C553C101}" destId="{046EC64C-C5DF-4DC1-8F6A-8190CF14F3B6}" srcOrd="0" destOrd="0" presId="urn:microsoft.com/office/officeart/2005/8/layout/orgChart1"/>
    <dgm:cxn modelId="{E73CA928-AB32-4853-AEE3-7AF7B5415DC7}" type="presOf" srcId="{A3D83748-D361-4800-B438-850BC75BBCA7}" destId="{D1C5935E-0B99-4837-B17C-915F56F77A59}" srcOrd="0" destOrd="0" presId="urn:microsoft.com/office/officeart/2005/8/layout/orgChart1"/>
    <dgm:cxn modelId="{75198798-E9D5-4EEC-89DF-8A6131B03063}" type="presOf" srcId="{5AE914E1-5D0A-4B97-8626-614D48AAA391}" destId="{C54DFF57-8616-4462-BEC8-082D550CE541}" srcOrd="0" destOrd="0" presId="urn:microsoft.com/office/officeart/2005/8/layout/orgChart1"/>
    <dgm:cxn modelId="{9E890414-0559-47DB-B877-25734ED1E3D8}" type="presOf" srcId="{96497165-13F7-493E-8B52-9E62EEBFCBDF}" destId="{59B259C0-E7FA-4BE6-B733-8CAC596AB342}" srcOrd="0" destOrd="0" presId="urn:microsoft.com/office/officeart/2005/8/layout/orgChart1"/>
    <dgm:cxn modelId="{FA2F01A8-5633-43B7-BD41-AE32270C0224}" srcId="{6A62AA2C-F7C6-4FDF-A5FF-05F7C553C101}" destId="{E8B0F42D-609A-4B8C-8012-31868E4AF5A9}" srcOrd="1" destOrd="0" parTransId="{C48B86BD-DB47-4D8F-95F8-933E10F196DE}" sibTransId="{5AC9FBB0-35FA-425D-B470-37840A46948B}"/>
    <dgm:cxn modelId="{EB8E4F0C-6223-41D2-8AD0-9B2A56E02D98}" type="presOf" srcId="{C48B86BD-DB47-4D8F-95F8-933E10F196DE}" destId="{27B9B29D-C9E1-4356-8976-454A6C0A0DFB}" srcOrd="0" destOrd="0" presId="urn:microsoft.com/office/officeart/2005/8/layout/orgChart1"/>
    <dgm:cxn modelId="{71BB6385-6785-4615-ADE5-4F43BBE626B4}" type="presOf" srcId="{2BAE3F03-3389-4120-8107-5C00CC27D559}" destId="{FEC84913-AF21-4DAA-A9C3-8893138395AD}" srcOrd="0" destOrd="0" presId="urn:microsoft.com/office/officeart/2005/8/layout/orgChart1"/>
    <dgm:cxn modelId="{27D1B55C-3DE6-401B-A268-ED2D105089A7}" srcId="{0E3EC3D8-E0EF-490B-937D-A4BDD2E17E7D}" destId="{52ADA432-BBB4-4127-B6B5-F25525736675}" srcOrd="4" destOrd="0" parTransId="{1F55FEF2-5CD3-40C7-A75E-B69173D4A0F9}" sibTransId="{C4AE51C4-D6F8-4045-9CF2-E7A4182D191F}"/>
    <dgm:cxn modelId="{B051359B-78FD-4780-B375-E4FE91D2CFF0}" type="presOf" srcId="{0E3EC3D8-E0EF-490B-937D-A4BDD2E17E7D}" destId="{AD4A3B92-4136-4E4D-8F57-040762C52711}" srcOrd="0" destOrd="0" presId="urn:microsoft.com/office/officeart/2005/8/layout/orgChart1"/>
    <dgm:cxn modelId="{EFD5EE1D-809B-4FE2-BFC0-CE1383D5ECEA}" type="presOf" srcId="{A3D8FA67-F476-41BB-854D-F8736F6E6BC4}" destId="{70029247-4E90-4B6C-9801-101FC4485A75}" srcOrd="0" destOrd="0" presId="urn:microsoft.com/office/officeart/2005/8/layout/orgChart1"/>
    <dgm:cxn modelId="{7A626AA5-B46A-49D9-B320-33E77942692F}" type="presOf" srcId="{A3D83748-D361-4800-B438-850BC75BBCA7}" destId="{B113783D-8CB6-41BE-9335-DADD435E3BD3}" srcOrd="1" destOrd="0" presId="urn:microsoft.com/office/officeart/2005/8/layout/orgChart1"/>
    <dgm:cxn modelId="{EA6CE189-BA0C-4A19-912A-E972F036BC08}" type="presOf" srcId="{282DB527-8E17-4118-81FA-F5A0CD0DBA86}" destId="{C02D1341-CB7D-43A2-BBFC-9C2BE5F0AF0D}" srcOrd="1" destOrd="0" presId="urn:microsoft.com/office/officeart/2005/8/layout/orgChart1"/>
    <dgm:cxn modelId="{DFC1BE57-1235-41E6-BE2C-276B67279567}" srcId="{0E3EC3D8-E0EF-490B-937D-A4BDD2E17E7D}" destId="{6A62AA2C-F7C6-4FDF-A5FF-05F7C553C101}" srcOrd="0" destOrd="0" parTransId="{2BAE3F03-3389-4120-8107-5C00CC27D559}" sibTransId="{AEFCD431-3AF5-4D4C-9F25-715F1D1AC5EC}"/>
    <dgm:cxn modelId="{38B5B5DD-658D-4A66-9907-0CEE0D9F2553}" type="presOf" srcId="{5AE914E1-5D0A-4B97-8626-614D48AAA391}" destId="{EBDB2716-02B5-409B-9674-27F3EDDF47DE}" srcOrd="1" destOrd="0" presId="urn:microsoft.com/office/officeart/2005/8/layout/orgChart1"/>
    <dgm:cxn modelId="{4593C5DE-C12A-4830-85FF-C94AB6EA63FD}" srcId="{BD717FA2-CB49-42CF-85A4-6EFBD83F69F0}" destId="{55271312-3070-4A2C-BDFC-BBE49F82DB1E}" srcOrd="0" destOrd="0" parTransId="{4A6EF545-7D29-4A02-9E6E-E61442CB011F}" sibTransId="{6D38D43D-C672-4439-8328-A6EB2DA1F63E}"/>
    <dgm:cxn modelId="{24B9F76B-3106-4E95-B9F7-E12512310FA0}" type="presOf" srcId="{CC217B3F-0D91-4FBC-B691-137970C6C7AC}" destId="{1609E187-D2FE-4E58-BEBC-18690C95CDBA}" srcOrd="0" destOrd="0" presId="urn:microsoft.com/office/officeart/2005/8/layout/orgChart1"/>
    <dgm:cxn modelId="{949F9890-756E-4D2F-8EBC-9E0E15FBDEF3}" type="presOf" srcId="{B13B3F63-CC07-40DC-BD91-54F49412CD41}" destId="{3E2A1937-BB50-49DD-AF94-5321EB3E2644}" srcOrd="0" destOrd="0" presId="urn:microsoft.com/office/officeart/2005/8/layout/orgChart1"/>
    <dgm:cxn modelId="{190A41FA-C90D-4F5F-AC44-024FE46A5210}" type="presOf" srcId="{BD717FA2-CB49-42CF-85A4-6EFBD83F69F0}" destId="{85FF226A-681D-4BC5-BFE3-B7BD2AE031C7}" srcOrd="0" destOrd="0" presId="urn:microsoft.com/office/officeart/2005/8/layout/orgChart1"/>
    <dgm:cxn modelId="{696F2598-063B-4FC9-8D39-7E2F61D7E061}" type="presOf" srcId="{282DB527-8E17-4118-81FA-F5A0CD0DBA86}" destId="{EF98F7EF-E2DC-40C2-9EFB-DB9A634C9FF9}" srcOrd="0" destOrd="0" presId="urn:microsoft.com/office/officeart/2005/8/layout/orgChart1"/>
    <dgm:cxn modelId="{35B80B4B-3176-4824-AB9F-7B55AFFCB2CE}" srcId="{0E3EC3D8-E0EF-490B-937D-A4BDD2E17E7D}" destId="{E78D7504-C1EB-41E7-9CAC-E7C8C96A082D}" srcOrd="3" destOrd="0" parTransId="{96497165-13F7-493E-8B52-9E62EEBFCBDF}" sibTransId="{B9BE62F7-3CF4-4697-8DED-30C845A71325}"/>
    <dgm:cxn modelId="{D743F1B8-C4CB-4B2B-8CCF-54E211F8C071}" type="presOf" srcId="{BD717FA2-CB49-42CF-85A4-6EFBD83F69F0}" destId="{BA95B497-CC61-4243-8FFA-0014298EA195}" srcOrd="1" destOrd="0" presId="urn:microsoft.com/office/officeart/2005/8/layout/orgChart1"/>
    <dgm:cxn modelId="{3C5C36B0-3093-48C1-B39F-7CD98E9FB898}" type="presOf" srcId="{E8B0F42D-609A-4B8C-8012-31868E4AF5A9}" destId="{F33763EF-DFA1-415D-8A60-8F3DF436B6F2}" srcOrd="0" destOrd="0" presId="urn:microsoft.com/office/officeart/2005/8/layout/orgChart1"/>
    <dgm:cxn modelId="{1655573F-2517-4D90-8485-83DFDF5CB1AA}" type="presOf" srcId="{0E3EC3D8-E0EF-490B-937D-A4BDD2E17E7D}" destId="{2F9A6806-1934-435B-8E7A-D19B0A7A0120}" srcOrd="1" destOrd="0" presId="urn:microsoft.com/office/officeart/2005/8/layout/orgChart1"/>
    <dgm:cxn modelId="{9D6B2194-3219-403A-A52D-B5D10DE9834E}" type="presOf" srcId="{5D3BA727-6FAA-4AA3-8736-E72F0772CA52}" destId="{C1C785B4-246E-48EE-97E9-E4D0BD868A75}" srcOrd="0" destOrd="0" presId="urn:microsoft.com/office/officeart/2005/8/layout/orgChart1"/>
    <dgm:cxn modelId="{5E886D82-DCC4-4B47-A38C-7E3F6C1AFB09}" type="presOf" srcId="{4A6EF545-7D29-4A02-9E6E-E61442CB011F}" destId="{7884AC20-ADD1-47C5-BE8D-49B555711341}" srcOrd="0" destOrd="0" presId="urn:microsoft.com/office/officeart/2005/8/layout/orgChart1"/>
    <dgm:cxn modelId="{5EF9C600-C7E7-4E67-8138-F7C2A24DDE12}" type="presParOf" srcId="{83814581-3F44-4DDB-BA8E-8F7C1947E30F}" destId="{54623A89-C220-43B0-91DF-6ADC549AE562}" srcOrd="0" destOrd="0" presId="urn:microsoft.com/office/officeart/2005/8/layout/orgChart1"/>
    <dgm:cxn modelId="{229346C7-032F-4352-8267-8721A51039B8}" type="presParOf" srcId="{54623A89-C220-43B0-91DF-6ADC549AE562}" destId="{CEC2887E-732E-43E6-BA60-92B580B60AD6}" srcOrd="0" destOrd="0" presId="urn:microsoft.com/office/officeart/2005/8/layout/orgChart1"/>
    <dgm:cxn modelId="{08A4D8CD-3B15-4D28-9A52-40685963C2F1}" type="presParOf" srcId="{CEC2887E-732E-43E6-BA60-92B580B60AD6}" destId="{AD4A3B92-4136-4E4D-8F57-040762C52711}" srcOrd="0" destOrd="0" presId="urn:microsoft.com/office/officeart/2005/8/layout/orgChart1"/>
    <dgm:cxn modelId="{B20DFC94-E9FA-454E-BC65-A0ED5ABF4DBD}" type="presParOf" srcId="{CEC2887E-732E-43E6-BA60-92B580B60AD6}" destId="{2F9A6806-1934-435B-8E7A-D19B0A7A0120}" srcOrd="1" destOrd="0" presId="urn:microsoft.com/office/officeart/2005/8/layout/orgChart1"/>
    <dgm:cxn modelId="{DDBBB039-EAA3-4FFD-A577-34BC2D2D2F67}" type="presParOf" srcId="{54623A89-C220-43B0-91DF-6ADC549AE562}" destId="{771FD5C9-314F-4272-9407-DB15490D1623}" srcOrd="1" destOrd="0" presId="urn:microsoft.com/office/officeart/2005/8/layout/orgChart1"/>
    <dgm:cxn modelId="{906FE307-F83F-45E2-8D16-E766FB489CF8}" type="presParOf" srcId="{771FD5C9-314F-4272-9407-DB15490D1623}" destId="{FEC84913-AF21-4DAA-A9C3-8893138395AD}" srcOrd="0" destOrd="0" presId="urn:microsoft.com/office/officeart/2005/8/layout/orgChart1"/>
    <dgm:cxn modelId="{E6BFE1A1-F86E-403E-9428-265D385931A6}" type="presParOf" srcId="{771FD5C9-314F-4272-9407-DB15490D1623}" destId="{802B3EF5-4E9B-4451-A74B-7AA26DDF735A}" srcOrd="1" destOrd="0" presId="urn:microsoft.com/office/officeart/2005/8/layout/orgChart1"/>
    <dgm:cxn modelId="{3C81F138-BD47-462A-BF44-9A325CD66586}" type="presParOf" srcId="{802B3EF5-4E9B-4451-A74B-7AA26DDF735A}" destId="{B4F22E0B-26FC-4ED9-BE31-1FBF2D7E5EAD}" srcOrd="0" destOrd="0" presId="urn:microsoft.com/office/officeart/2005/8/layout/orgChart1"/>
    <dgm:cxn modelId="{FE35BBCC-D156-4A12-A94D-1CED1F5CC7EF}" type="presParOf" srcId="{B4F22E0B-26FC-4ED9-BE31-1FBF2D7E5EAD}" destId="{046EC64C-C5DF-4DC1-8F6A-8190CF14F3B6}" srcOrd="0" destOrd="0" presId="urn:microsoft.com/office/officeart/2005/8/layout/orgChart1"/>
    <dgm:cxn modelId="{0F7A768C-988A-4CEB-A44B-B4AEA1075750}" type="presParOf" srcId="{B4F22E0B-26FC-4ED9-BE31-1FBF2D7E5EAD}" destId="{E6054F29-DC02-4F55-A7C4-F1257CA07B68}" srcOrd="1" destOrd="0" presId="urn:microsoft.com/office/officeart/2005/8/layout/orgChart1"/>
    <dgm:cxn modelId="{D0F648DF-7F42-4156-BDB9-5C398D67A631}" type="presParOf" srcId="{802B3EF5-4E9B-4451-A74B-7AA26DDF735A}" destId="{20043518-E237-4528-938B-DC9B09120C7E}" srcOrd="1" destOrd="0" presId="urn:microsoft.com/office/officeart/2005/8/layout/orgChart1"/>
    <dgm:cxn modelId="{57109E5F-D541-47ED-9AD8-15CF6EB75DFE}" type="presParOf" srcId="{20043518-E237-4528-938B-DC9B09120C7E}" destId="{C1C785B4-246E-48EE-97E9-E4D0BD868A75}" srcOrd="0" destOrd="0" presId="urn:microsoft.com/office/officeart/2005/8/layout/orgChart1"/>
    <dgm:cxn modelId="{F485C1F7-6AAC-4398-9C8E-7213B2DB5395}" type="presParOf" srcId="{20043518-E237-4528-938B-DC9B09120C7E}" destId="{4EBAB578-AFF3-4643-B6A9-ED5F29B0D9BB}" srcOrd="1" destOrd="0" presId="urn:microsoft.com/office/officeart/2005/8/layout/orgChart1"/>
    <dgm:cxn modelId="{8018F638-B802-468A-A12E-45BDE849A5A6}" type="presParOf" srcId="{4EBAB578-AFF3-4643-B6A9-ED5F29B0D9BB}" destId="{7FB09578-C192-429F-8EC8-9EBCD63338F3}" srcOrd="0" destOrd="0" presId="urn:microsoft.com/office/officeart/2005/8/layout/orgChart1"/>
    <dgm:cxn modelId="{0F9F46E7-ECEA-434B-8781-BCBCD678FCD5}" type="presParOf" srcId="{7FB09578-C192-429F-8EC8-9EBCD63338F3}" destId="{EF98F7EF-E2DC-40C2-9EFB-DB9A634C9FF9}" srcOrd="0" destOrd="0" presId="urn:microsoft.com/office/officeart/2005/8/layout/orgChart1"/>
    <dgm:cxn modelId="{8EEE4C83-6EAB-415E-9F09-F224669761FA}" type="presParOf" srcId="{7FB09578-C192-429F-8EC8-9EBCD63338F3}" destId="{C02D1341-CB7D-43A2-BBFC-9C2BE5F0AF0D}" srcOrd="1" destOrd="0" presId="urn:microsoft.com/office/officeart/2005/8/layout/orgChart1"/>
    <dgm:cxn modelId="{9CA75963-58B3-4FF9-A355-B092698762D3}" type="presParOf" srcId="{4EBAB578-AFF3-4643-B6A9-ED5F29B0D9BB}" destId="{B0A131B5-20C0-454C-9077-0F7B6CB66A48}" srcOrd="1" destOrd="0" presId="urn:microsoft.com/office/officeart/2005/8/layout/orgChart1"/>
    <dgm:cxn modelId="{BC43D3E6-8B39-472A-9C4F-A678EA1B5728}" type="presParOf" srcId="{4EBAB578-AFF3-4643-B6A9-ED5F29B0D9BB}" destId="{BE0A5A0E-E10E-413D-AECF-DF2B5864D78C}" srcOrd="2" destOrd="0" presId="urn:microsoft.com/office/officeart/2005/8/layout/orgChart1"/>
    <dgm:cxn modelId="{A6626172-DE30-4A64-B384-FE2255BB9F76}" type="presParOf" srcId="{20043518-E237-4528-938B-DC9B09120C7E}" destId="{27B9B29D-C9E1-4356-8976-454A6C0A0DFB}" srcOrd="2" destOrd="0" presId="urn:microsoft.com/office/officeart/2005/8/layout/orgChart1"/>
    <dgm:cxn modelId="{221843B5-6D89-4B7C-AD50-76E68FB34B97}" type="presParOf" srcId="{20043518-E237-4528-938B-DC9B09120C7E}" destId="{170173A5-AC26-436E-8D63-F7695401DAEF}" srcOrd="3" destOrd="0" presId="urn:microsoft.com/office/officeart/2005/8/layout/orgChart1"/>
    <dgm:cxn modelId="{E7E3EA29-31E6-4835-B30A-7F518E94BE2E}" type="presParOf" srcId="{170173A5-AC26-436E-8D63-F7695401DAEF}" destId="{08477D9C-5DE1-47ED-AFD9-B16C8A3BE45F}" srcOrd="0" destOrd="0" presId="urn:microsoft.com/office/officeart/2005/8/layout/orgChart1"/>
    <dgm:cxn modelId="{A2293CA3-2264-468C-A093-279E089B26CE}" type="presParOf" srcId="{08477D9C-5DE1-47ED-AFD9-B16C8A3BE45F}" destId="{F33763EF-DFA1-415D-8A60-8F3DF436B6F2}" srcOrd="0" destOrd="0" presId="urn:microsoft.com/office/officeart/2005/8/layout/orgChart1"/>
    <dgm:cxn modelId="{DAD59694-6CC5-4509-ACF1-631E49A30576}" type="presParOf" srcId="{08477D9C-5DE1-47ED-AFD9-B16C8A3BE45F}" destId="{95900BA0-E2CA-4F26-9E6A-53A65C6A2482}" srcOrd="1" destOrd="0" presId="urn:microsoft.com/office/officeart/2005/8/layout/orgChart1"/>
    <dgm:cxn modelId="{00356243-B791-4C77-8107-8228936DE5F2}" type="presParOf" srcId="{170173A5-AC26-436E-8D63-F7695401DAEF}" destId="{7E43631B-881C-4995-86D4-BCDBEC100706}" srcOrd="1" destOrd="0" presId="urn:microsoft.com/office/officeart/2005/8/layout/orgChart1"/>
    <dgm:cxn modelId="{215FC476-CCFA-4A8D-BAAB-8EA1CDE1E0A6}" type="presParOf" srcId="{170173A5-AC26-436E-8D63-F7695401DAEF}" destId="{2E680AC3-8D52-4467-BE9E-58CB1EF7B915}" srcOrd="2" destOrd="0" presId="urn:microsoft.com/office/officeart/2005/8/layout/orgChart1"/>
    <dgm:cxn modelId="{1D0CB28A-26C0-4A8B-AF55-4A042FAA8F1F}" type="presParOf" srcId="{20043518-E237-4528-938B-DC9B09120C7E}" destId="{7FACFFC7-2510-4379-B73B-82AD24D5706D}" srcOrd="4" destOrd="0" presId="urn:microsoft.com/office/officeart/2005/8/layout/orgChart1"/>
    <dgm:cxn modelId="{150390B6-1DF3-4F59-8A40-82589843D464}" type="presParOf" srcId="{20043518-E237-4528-938B-DC9B09120C7E}" destId="{33F9EAFA-72DB-421D-A8AB-5121FD0B5A13}" srcOrd="5" destOrd="0" presId="urn:microsoft.com/office/officeart/2005/8/layout/orgChart1"/>
    <dgm:cxn modelId="{8D642D95-D3FE-4C6D-AD63-8F7BA46C7BB2}" type="presParOf" srcId="{33F9EAFA-72DB-421D-A8AB-5121FD0B5A13}" destId="{BD976530-8BE0-45FF-82D5-6FF2CE5A2A22}" srcOrd="0" destOrd="0" presId="urn:microsoft.com/office/officeart/2005/8/layout/orgChart1"/>
    <dgm:cxn modelId="{D8552041-7D59-4F99-95F8-76DB3BF0350F}" type="presParOf" srcId="{BD976530-8BE0-45FF-82D5-6FF2CE5A2A22}" destId="{70029247-4E90-4B6C-9801-101FC4485A75}" srcOrd="0" destOrd="0" presId="urn:microsoft.com/office/officeart/2005/8/layout/orgChart1"/>
    <dgm:cxn modelId="{6DC1A382-9E55-413C-94A3-4FA810B73087}" type="presParOf" srcId="{BD976530-8BE0-45FF-82D5-6FF2CE5A2A22}" destId="{8380D01E-0271-407E-B7F5-8885F595B5B5}" srcOrd="1" destOrd="0" presId="urn:microsoft.com/office/officeart/2005/8/layout/orgChart1"/>
    <dgm:cxn modelId="{75C5E983-7AAE-472F-87EA-91EB1A240621}" type="presParOf" srcId="{33F9EAFA-72DB-421D-A8AB-5121FD0B5A13}" destId="{82364AD1-8BE0-4B27-A0D6-6E356CE32DA1}" srcOrd="1" destOrd="0" presId="urn:microsoft.com/office/officeart/2005/8/layout/orgChart1"/>
    <dgm:cxn modelId="{E675E88F-6EEF-4FC6-812D-13AE6F202E5F}" type="presParOf" srcId="{33F9EAFA-72DB-421D-A8AB-5121FD0B5A13}" destId="{BD6595FD-C999-45F9-B3AF-B76EB571402A}" srcOrd="2" destOrd="0" presId="urn:microsoft.com/office/officeart/2005/8/layout/orgChart1"/>
    <dgm:cxn modelId="{D2150B34-1C8C-48D2-88A4-8820B411BA5B}" type="presParOf" srcId="{802B3EF5-4E9B-4451-A74B-7AA26DDF735A}" destId="{606CC936-3551-4CD6-B393-180C15174C83}" srcOrd="2" destOrd="0" presId="urn:microsoft.com/office/officeart/2005/8/layout/orgChart1"/>
    <dgm:cxn modelId="{0E9E712D-032F-4ED9-A819-751A03D88372}" type="presParOf" srcId="{771FD5C9-314F-4272-9407-DB15490D1623}" destId="{3FFFD583-5670-4854-B130-4915D9804ACF}" srcOrd="2" destOrd="0" presId="urn:microsoft.com/office/officeart/2005/8/layout/orgChart1"/>
    <dgm:cxn modelId="{BAAEDEC1-351F-4217-8F52-5A3E61883F76}" type="presParOf" srcId="{771FD5C9-314F-4272-9407-DB15490D1623}" destId="{5CDE0D2E-54C7-4EE5-98DC-464958D5CB4C}" srcOrd="3" destOrd="0" presId="urn:microsoft.com/office/officeart/2005/8/layout/orgChart1"/>
    <dgm:cxn modelId="{578BF2CC-79AE-4A54-A4F4-E6EF2D8D3359}" type="presParOf" srcId="{5CDE0D2E-54C7-4EE5-98DC-464958D5CB4C}" destId="{2B10DB69-D6D7-461F-8CFC-04966331E4A5}" srcOrd="0" destOrd="0" presId="urn:microsoft.com/office/officeart/2005/8/layout/orgChart1"/>
    <dgm:cxn modelId="{C24216F0-BCA0-4177-87C8-513452D4CBFC}" type="presParOf" srcId="{2B10DB69-D6D7-461F-8CFC-04966331E4A5}" destId="{85FF226A-681D-4BC5-BFE3-B7BD2AE031C7}" srcOrd="0" destOrd="0" presId="urn:microsoft.com/office/officeart/2005/8/layout/orgChart1"/>
    <dgm:cxn modelId="{13141D55-CA62-400D-A37B-34DE39AAD13E}" type="presParOf" srcId="{2B10DB69-D6D7-461F-8CFC-04966331E4A5}" destId="{BA95B497-CC61-4243-8FFA-0014298EA195}" srcOrd="1" destOrd="0" presId="urn:microsoft.com/office/officeart/2005/8/layout/orgChart1"/>
    <dgm:cxn modelId="{5DEF0869-7E9F-4C31-BD1F-F089546D70E0}" type="presParOf" srcId="{5CDE0D2E-54C7-4EE5-98DC-464958D5CB4C}" destId="{FBC3911B-6D76-4D10-AFED-59BA7BE39751}" srcOrd="1" destOrd="0" presId="urn:microsoft.com/office/officeart/2005/8/layout/orgChart1"/>
    <dgm:cxn modelId="{3936EA6E-615B-4ABA-B752-D18B1010F76D}" type="presParOf" srcId="{FBC3911B-6D76-4D10-AFED-59BA7BE39751}" destId="{7884AC20-ADD1-47C5-BE8D-49B555711341}" srcOrd="0" destOrd="0" presId="urn:microsoft.com/office/officeart/2005/8/layout/orgChart1"/>
    <dgm:cxn modelId="{EDDBEED8-9F99-4D07-B22A-F5CA236429E1}" type="presParOf" srcId="{FBC3911B-6D76-4D10-AFED-59BA7BE39751}" destId="{11E4BFA6-E821-4DBD-AEE6-2BCF85ABEC9D}" srcOrd="1" destOrd="0" presId="urn:microsoft.com/office/officeart/2005/8/layout/orgChart1"/>
    <dgm:cxn modelId="{2658B7B7-948B-417D-8802-4D13441BA6CE}" type="presParOf" srcId="{11E4BFA6-E821-4DBD-AEE6-2BCF85ABEC9D}" destId="{AAFD4FAA-2625-47C7-BC92-B5D4460408CE}" srcOrd="0" destOrd="0" presId="urn:microsoft.com/office/officeart/2005/8/layout/orgChart1"/>
    <dgm:cxn modelId="{67887BD3-6684-4BA1-9391-60B6E5F42FED}" type="presParOf" srcId="{AAFD4FAA-2625-47C7-BC92-B5D4460408CE}" destId="{34E3F2FC-0BD4-4C92-B75C-B8ECAE301653}" srcOrd="0" destOrd="0" presId="urn:microsoft.com/office/officeart/2005/8/layout/orgChart1"/>
    <dgm:cxn modelId="{CB9E587F-97A7-496E-88C5-F766C9C79F01}" type="presParOf" srcId="{AAFD4FAA-2625-47C7-BC92-B5D4460408CE}" destId="{9828733D-3424-4119-AB94-23F5BE8CBA75}" srcOrd="1" destOrd="0" presId="urn:microsoft.com/office/officeart/2005/8/layout/orgChart1"/>
    <dgm:cxn modelId="{285D24BC-F984-4C3E-8FEF-58AE634B9611}" type="presParOf" srcId="{11E4BFA6-E821-4DBD-AEE6-2BCF85ABEC9D}" destId="{C87E2E8A-F425-4BCD-B1C1-A9C90215E731}" srcOrd="1" destOrd="0" presId="urn:microsoft.com/office/officeart/2005/8/layout/orgChart1"/>
    <dgm:cxn modelId="{EDCE0DCF-8938-4B5A-A92C-48CCAE25C4A2}" type="presParOf" srcId="{11E4BFA6-E821-4DBD-AEE6-2BCF85ABEC9D}" destId="{ADD08C13-B3A8-4DAE-B034-91C2DF50C477}" srcOrd="2" destOrd="0" presId="urn:microsoft.com/office/officeart/2005/8/layout/orgChart1"/>
    <dgm:cxn modelId="{D40769B4-087D-4E3A-BC80-C4A4AAD10E1D}" type="presParOf" srcId="{FBC3911B-6D76-4D10-AFED-59BA7BE39751}" destId="{1609E187-D2FE-4E58-BEBC-18690C95CDBA}" srcOrd="2" destOrd="0" presId="urn:microsoft.com/office/officeart/2005/8/layout/orgChart1"/>
    <dgm:cxn modelId="{15F4FB7A-4250-406D-BE7E-AFA01B31BB38}" type="presParOf" srcId="{FBC3911B-6D76-4D10-AFED-59BA7BE39751}" destId="{2B9A1A1F-49F2-4C3B-BC9C-8BDF02CF23FE}" srcOrd="3" destOrd="0" presId="urn:microsoft.com/office/officeart/2005/8/layout/orgChart1"/>
    <dgm:cxn modelId="{89D66BEF-61E4-4CD8-B4AA-47FE6CB9D66B}" type="presParOf" srcId="{2B9A1A1F-49F2-4C3B-BC9C-8BDF02CF23FE}" destId="{7C71EE28-FA39-4614-8C6E-174C6B510F80}" srcOrd="0" destOrd="0" presId="urn:microsoft.com/office/officeart/2005/8/layout/orgChart1"/>
    <dgm:cxn modelId="{E98CF252-8A8D-4E4B-B00A-20F11B022C43}" type="presParOf" srcId="{7C71EE28-FA39-4614-8C6E-174C6B510F80}" destId="{3E2A1937-BB50-49DD-AF94-5321EB3E2644}" srcOrd="0" destOrd="0" presId="urn:microsoft.com/office/officeart/2005/8/layout/orgChart1"/>
    <dgm:cxn modelId="{12E6BCD5-F543-4A2F-BAE1-DBD2CBB8EF3F}" type="presParOf" srcId="{7C71EE28-FA39-4614-8C6E-174C6B510F80}" destId="{6CA49CEC-1E54-4210-A838-9FDA68B4D931}" srcOrd="1" destOrd="0" presId="urn:microsoft.com/office/officeart/2005/8/layout/orgChart1"/>
    <dgm:cxn modelId="{BE1EA0A4-F49D-4FBC-97A0-BC2E831C6699}" type="presParOf" srcId="{2B9A1A1F-49F2-4C3B-BC9C-8BDF02CF23FE}" destId="{2C5A359A-5A76-4162-9E72-44C9A32DD32D}" srcOrd="1" destOrd="0" presId="urn:microsoft.com/office/officeart/2005/8/layout/orgChart1"/>
    <dgm:cxn modelId="{93AA0EE8-2B1A-4790-848A-52A12101D7ED}" type="presParOf" srcId="{2B9A1A1F-49F2-4C3B-BC9C-8BDF02CF23FE}" destId="{4AF71B5A-1E9B-434D-8CDB-384F08C879FD}" srcOrd="2" destOrd="0" presId="urn:microsoft.com/office/officeart/2005/8/layout/orgChart1"/>
    <dgm:cxn modelId="{2C04B151-7F0B-4F7B-AC26-45BB3D5D2D26}" type="presParOf" srcId="{5CDE0D2E-54C7-4EE5-98DC-464958D5CB4C}" destId="{CE7AD328-8A6C-4A00-80F5-A7A0EC0E38BF}" srcOrd="2" destOrd="0" presId="urn:microsoft.com/office/officeart/2005/8/layout/orgChart1"/>
    <dgm:cxn modelId="{E8C6C72A-4A0E-4C5B-9020-AA98852EA83B}" type="presParOf" srcId="{771FD5C9-314F-4272-9407-DB15490D1623}" destId="{88294252-C15F-4F67-A81A-A38CA226AF23}" srcOrd="4" destOrd="0" presId="urn:microsoft.com/office/officeart/2005/8/layout/orgChart1"/>
    <dgm:cxn modelId="{DCF61637-A719-4105-9E6E-A576AF418CFA}" type="presParOf" srcId="{771FD5C9-314F-4272-9407-DB15490D1623}" destId="{96D7403A-D2BA-4E16-9E2C-08B5B9C17587}" srcOrd="5" destOrd="0" presId="urn:microsoft.com/office/officeart/2005/8/layout/orgChart1"/>
    <dgm:cxn modelId="{726E6DED-F5DA-4305-BDFE-0ABC6519B145}" type="presParOf" srcId="{96D7403A-D2BA-4E16-9E2C-08B5B9C17587}" destId="{A41D82C9-4C6F-49C3-AD65-60A0C946402E}" srcOrd="0" destOrd="0" presId="urn:microsoft.com/office/officeart/2005/8/layout/orgChart1"/>
    <dgm:cxn modelId="{52CAB37C-E826-4103-A359-E6399AAD1393}" type="presParOf" srcId="{A41D82C9-4C6F-49C3-AD65-60A0C946402E}" destId="{D1C5935E-0B99-4837-B17C-915F56F77A59}" srcOrd="0" destOrd="0" presId="urn:microsoft.com/office/officeart/2005/8/layout/orgChart1"/>
    <dgm:cxn modelId="{43D9EB49-E7CC-48BC-A4FF-53E6ACBC16B5}" type="presParOf" srcId="{A41D82C9-4C6F-49C3-AD65-60A0C946402E}" destId="{B113783D-8CB6-41BE-9335-DADD435E3BD3}" srcOrd="1" destOrd="0" presId="urn:microsoft.com/office/officeart/2005/8/layout/orgChart1"/>
    <dgm:cxn modelId="{B4D65B42-377C-4AEF-9EC8-AF31B46858B4}" type="presParOf" srcId="{96D7403A-D2BA-4E16-9E2C-08B5B9C17587}" destId="{A8D4687E-A356-4A55-B8C1-1288AA28EEA1}" srcOrd="1" destOrd="0" presId="urn:microsoft.com/office/officeart/2005/8/layout/orgChart1"/>
    <dgm:cxn modelId="{7537E12E-9B8B-4D0B-BAFC-721B8C3C421D}" type="presParOf" srcId="{A8D4687E-A356-4A55-B8C1-1288AA28EEA1}" destId="{9063B5EC-EB66-4F0E-8677-865BBC92E3A5}" srcOrd="0" destOrd="0" presId="urn:microsoft.com/office/officeart/2005/8/layout/orgChart1"/>
    <dgm:cxn modelId="{D0482090-303A-4CFE-A853-669511AAD09A}" type="presParOf" srcId="{A8D4687E-A356-4A55-B8C1-1288AA28EEA1}" destId="{C54DD519-56AB-447D-987B-A7BD99D20842}" srcOrd="1" destOrd="0" presId="urn:microsoft.com/office/officeart/2005/8/layout/orgChart1"/>
    <dgm:cxn modelId="{DE26C48D-0481-463E-B15B-68C37C48B5A4}" type="presParOf" srcId="{C54DD519-56AB-447D-987B-A7BD99D20842}" destId="{D8DA0A9C-B347-4BBF-B991-CEA14171B1F7}" srcOrd="0" destOrd="0" presId="urn:microsoft.com/office/officeart/2005/8/layout/orgChart1"/>
    <dgm:cxn modelId="{6954C5AB-2704-48D4-81CF-5A6A163B8F49}" type="presParOf" srcId="{D8DA0A9C-B347-4BBF-B991-CEA14171B1F7}" destId="{C54DFF57-8616-4462-BEC8-082D550CE541}" srcOrd="0" destOrd="0" presId="urn:microsoft.com/office/officeart/2005/8/layout/orgChart1"/>
    <dgm:cxn modelId="{3BFB42C3-5E23-411C-8CF1-EDB88A3794B1}" type="presParOf" srcId="{D8DA0A9C-B347-4BBF-B991-CEA14171B1F7}" destId="{EBDB2716-02B5-409B-9674-27F3EDDF47DE}" srcOrd="1" destOrd="0" presId="urn:microsoft.com/office/officeart/2005/8/layout/orgChart1"/>
    <dgm:cxn modelId="{50C7B3B4-20DD-4ED0-9AC5-1E41B4D0DE36}" type="presParOf" srcId="{C54DD519-56AB-447D-987B-A7BD99D20842}" destId="{86D01AD8-B17F-4947-998C-ECEDED7E83D0}" srcOrd="1" destOrd="0" presId="urn:microsoft.com/office/officeart/2005/8/layout/orgChart1"/>
    <dgm:cxn modelId="{9546A130-FA62-49D0-B88E-59DFACDD64DF}" type="presParOf" srcId="{C54DD519-56AB-447D-987B-A7BD99D20842}" destId="{E34E6E05-933F-4572-A507-BE39A186EFF2}" srcOrd="2" destOrd="0" presId="urn:microsoft.com/office/officeart/2005/8/layout/orgChart1"/>
    <dgm:cxn modelId="{35E11FCF-D161-4C91-A29F-B00FC6DE43DD}" type="presParOf" srcId="{96D7403A-D2BA-4E16-9E2C-08B5B9C17587}" destId="{C9BC869D-D9DD-4801-A373-ACFD072F60F1}" srcOrd="2" destOrd="0" presId="urn:microsoft.com/office/officeart/2005/8/layout/orgChart1"/>
    <dgm:cxn modelId="{8E210E85-B09E-4124-AB1B-AFE4B089E151}" type="presParOf" srcId="{771FD5C9-314F-4272-9407-DB15490D1623}" destId="{59B259C0-E7FA-4BE6-B733-8CAC596AB342}" srcOrd="6" destOrd="0" presId="urn:microsoft.com/office/officeart/2005/8/layout/orgChart1"/>
    <dgm:cxn modelId="{CC6F4318-E729-4F27-A2FE-00C6490B4476}" type="presParOf" srcId="{771FD5C9-314F-4272-9407-DB15490D1623}" destId="{76F671A0-5A89-46A3-966E-E56B97D48C77}" srcOrd="7" destOrd="0" presId="urn:microsoft.com/office/officeart/2005/8/layout/orgChart1"/>
    <dgm:cxn modelId="{2769761E-0015-4B46-8485-D86B12BDDBED}" type="presParOf" srcId="{76F671A0-5A89-46A3-966E-E56B97D48C77}" destId="{83B173DB-69ED-4EB2-8024-820C1249B8E5}" srcOrd="0" destOrd="0" presId="urn:microsoft.com/office/officeart/2005/8/layout/orgChart1"/>
    <dgm:cxn modelId="{7936A741-AA96-429B-AD11-27C94680612C}" type="presParOf" srcId="{83B173DB-69ED-4EB2-8024-820C1249B8E5}" destId="{5D6837A0-EDE6-427D-985E-39E44D1853C8}" srcOrd="0" destOrd="0" presId="urn:microsoft.com/office/officeart/2005/8/layout/orgChart1"/>
    <dgm:cxn modelId="{6930DCBA-20E3-4139-86EC-4FACBBE98C83}" type="presParOf" srcId="{83B173DB-69ED-4EB2-8024-820C1249B8E5}" destId="{9E277D22-40D9-4DE9-BD50-ED64A651776C}" srcOrd="1" destOrd="0" presId="urn:microsoft.com/office/officeart/2005/8/layout/orgChart1"/>
    <dgm:cxn modelId="{F9C840AA-6A83-4FB7-8690-E07F3E045098}" type="presParOf" srcId="{76F671A0-5A89-46A3-966E-E56B97D48C77}" destId="{29B71197-D238-4B0E-A8AE-3400661F6346}" srcOrd="1" destOrd="0" presId="urn:microsoft.com/office/officeart/2005/8/layout/orgChart1"/>
    <dgm:cxn modelId="{658A33D1-64B2-477E-9FE6-9C3B5CBB5634}" type="presParOf" srcId="{76F671A0-5A89-46A3-966E-E56B97D48C77}" destId="{D0CA55F2-B0EE-4FED-9CE3-4A9CD99F4EA0}" srcOrd="2" destOrd="0" presId="urn:microsoft.com/office/officeart/2005/8/layout/orgChart1"/>
    <dgm:cxn modelId="{FBF107CC-4B01-4212-808F-DB5CEC38D817}" type="presParOf" srcId="{771FD5C9-314F-4272-9407-DB15490D1623}" destId="{E8CF725E-5127-49DF-ABDE-3DC5C2EE12FB}" srcOrd="8" destOrd="0" presId="urn:microsoft.com/office/officeart/2005/8/layout/orgChart1"/>
    <dgm:cxn modelId="{B6FE515A-8AAB-47E3-9AAD-3B606B998EFB}" type="presParOf" srcId="{771FD5C9-314F-4272-9407-DB15490D1623}" destId="{39FE9718-515A-4EFD-B0E9-2FABC9AAF756}" srcOrd="9" destOrd="0" presId="urn:microsoft.com/office/officeart/2005/8/layout/orgChart1"/>
    <dgm:cxn modelId="{D940DF25-A7EB-4E22-96BF-F5EBDC5D2AD5}" type="presParOf" srcId="{39FE9718-515A-4EFD-B0E9-2FABC9AAF756}" destId="{35A7A49B-ACC7-4522-9FDC-305C0324CFC2}" srcOrd="0" destOrd="0" presId="urn:microsoft.com/office/officeart/2005/8/layout/orgChart1"/>
    <dgm:cxn modelId="{65B88C93-0E37-4E70-A3B0-9B1FD7E1E6F0}" type="presParOf" srcId="{35A7A49B-ACC7-4522-9FDC-305C0324CFC2}" destId="{FE0621F7-EA7B-44B6-A601-8DDFDEB3184E}" srcOrd="0" destOrd="0" presId="urn:microsoft.com/office/officeart/2005/8/layout/orgChart1"/>
    <dgm:cxn modelId="{5A850D23-583D-4B0F-85DE-4BB21E4C48D0}" type="presParOf" srcId="{35A7A49B-ACC7-4522-9FDC-305C0324CFC2}" destId="{867BC6DD-1D3E-488E-A2F8-E485BB6B6EED}" srcOrd="1" destOrd="0" presId="urn:microsoft.com/office/officeart/2005/8/layout/orgChart1"/>
    <dgm:cxn modelId="{21E3FC48-A3F4-46AA-985B-1D22E5CBDCBB}" type="presParOf" srcId="{39FE9718-515A-4EFD-B0E9-2FABC9AAF756}" destId="{046AE0C9-5A66-4CCA-949C-49D8F6E43819}" srcOrd="1" destOrd="0" presId="urn:microsoft.com/office/officeart/2005/8/layout/orgChart1"/>
    <dgm:cxn modelId="{37239D81-564E-4610-A18C-0E811E40FED6}" type="presParOf" srcId="{39FE9718-515A-4EFD-B0E9-2FABC9AAF756}" destId="{D500A975-2C86-47AF-9A0E-27F9F24599C5}" srcOrd="2" destOrd="0" presId="urn:microsoft.com/office/officeart/2005/8/layout/orgChart1"/>
    <dgm:cxn modelId="{F80BD4D8-7F5B-4519-AF4A-F82D39234DF3}" type="presParOf" srcId="{54623A89-C220-43B0-91DF-6ADC549AE562}" destId="{BFB6029C-0DC8-4034-AAC8-59402434128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940847-8060-42AB-A495-544DAD3B6B1F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666493A-03F0-41D9-A6DA-7DCD98551005}">
      <dgm:prSet phldrT="[文字]"/>
      <dgm:spPr/>
      <dgm:t>
        <a:bodyPr/>
        <a:lstStyle/>
        <a:p>
          <a:r>
            <a:rPr lang="zh-TW" altLang="en-US" dirty="0" smtClean="0"/>
            <a:t>網站事業部</a:t>
          </a:r>
          <a:endParaRPr lang="zh-TW" altLang="en-US" dirty="0"/>
        </a:p>
      </dgm:t>
    </dgm:pt>
    <dgm:pt modelId="{6D27BE3B-63B1-4D15-8231-064FCB2291D7}" type="parTrans" cxnId="{26490345-8177-47F6-B126-EDEA2600F464}">
      <dgm:prSet/>
      <dgm:spPr/>
      <dgm:t>
        <a:bodyPr/>
        <a:lstStyle/>
        <a:p>
          <a:endParaRPr lang="zh-TW" altLang="en-US"/>
        </a:p>
      </dgm:t>
    </dgm:pt>
    <dgm:pt modelId="{49948DD9-46CE-4EBA-879F-F76CF901FF72}" type="sibTrans" cxnId="{26490345-8177-47F6-B126-EDEA2600F464}">
      <dgm:prSet/>
      <dgm:spPr/>
      <dgm:t>
        <a:bodyPr/>
        <a:lstStyle/>
        <a:p>
          <a:endParaRPr lang="zh-TW" altLang="en-US"/>
        </a:p>
      </dgm:t>
    </dgm:pt>
    <dgm:pt modelId="{8ED64319-20FE-480D-BD93-609D365A01E8}">
      <dgm:prSet phldrT="[文字]"/>
      <dgm:spPr/>
      <dgm:t>
        <a:bodyPr/>
        <a:lstStyle/>
        <a:p>
          <a:r>
            <a:rPr lang="zh-TW" altLang="en-US" dirty="0" smtClean="0"/>
            <a:t>行銷與招商小組</a:t>
          </a:r>
          <a:endParaRPr lang="zh-TW" altLang="en-US" dirty="0"/>
        </a:p>
      </dgm:t>
    </dgm:pt>
    <dgm:pt modelId="{B5D28047-5636-41E5-ABD1-113CF99BA121}" type="parTrans" cxnId="{196C5552-AB8D-4334-8AE9-A7B71C92ABCC}">
      <dgm:prSet/>
      <dgm:spPr/>
      <dgm:t>
        <a:bodyPr/>
        <a:lstStyle/>
        <a:p>
          <a:endParaRPr lang="zh-TW" altLang="en-US"/>
        </a:p>
      </dgm:t>
    </dgm:pt>
    <dgm:pt modelId="{5CA66124-A0D5-453A-AD9C-7B23333E907A}" type="sibTrans" cxnId="{196C5552-AB8D-4334-8AE9-A7B71C92ABCC}">
      <dgm:prSet/>
      <dgm:spPr/>
      <dgm:t>
        <a:bodyPr/>
        <a:lstStyle/>
        <a:p>
          <a:endParaRPr lang="zh-TW" altLang="en-US"/>
        </a:p>
      </dgm:t>
    </dgm:pt>
    <dgm:pt modelId="{34E24664-48FB-426F-A446-6DD1BBAAC41D}">
      <dgm:prSet phldrT="[文字]"/>
      <dgm:spPr/>
      <dgm:t>
        <a:bodyPr/>
        <a:lstStyle/>
        <a:p>
          <a:r>
            <a:rPr lang="zh-TW" altLang="en-US" dirty="0" smtClean="0"/>
            <a:t>網站服務小組</a:t>
          </a:r>
          <a:endParaRPr lang="zh-TW" altLang="en-US" dirty="0"/>
        </a:p>
      </dgm:t>
    </dgm:pt>
    <dgm:pt modelId="{868801B2-077E-4F07-82E7-C888869A31E1}" type="parTrans" cxnId="{C8741232-62FC-45C9-BFDC-2B5D620EF0B4}">
      <dgm:prSet/>
      <dgm:spPr/>
      <dgm:t>
        <a:bodyPr/>
        <a:lstStyle/>
        <a:p>
          <a:endParaRPr lang="zh-TW" altLang="en-US"/>
        </a:p>
      </dgm:t>
    </dgm:pt>
    <dgm:pt modelId="{F8B332BC-7E93-49D3-9466-0C28BB4F7722}" type="sibTrans" cxnId="{C8741232-62FC-45C9-BFDC-2B5D620EF0B4}">
      <dgm:prSet/>
      <dgm:spPr/>
      <dgm:t>
        <a:bodyPr/>
        <a:lstStyle/>
        <a:p>
          <a:endParaRPr lang="zh-TW" altLang="en-US"/>
        </a:p>
      </dgm:t>
    </dgm:pt>
    <dgm:pt modelId="{C003F445-7260-4CD8-80D4-5B1C700FA895}">
      <dgm:prSet phldrT="[文字]"/>
      <dgm:spPr/>
      <dgm:t>
        <a:bodyPr/>
        <a:lstStyle/>
        <a:p>
          <a:r>
            <a:rPr lang="zh-TW" altLang="en-US" dirty="0" smtClean="0"/>
            <a:t>物流管理小組</a:t>
          </a:r>
          <a:endParaRPr lang="zh-TW" altLang="en-US" dirty="0"/>
        </a:p>
      </dgm:t>
    </dgm:pt>
    <dgm:pt modelId="{E9373EC1-21AE-4D10-93C0-3C3CCB295CA3}" type="parTrans" cxnId="{3AE23622-5F0E-4DC1-8AAA-B92926BDC69D}">
      <dgm:prSet/>
      <dgm:spPr/>
      <dgm:t>
        <a:bodyPr/>
        <a:lstStyle/>
        <a:p>
          <a:endParaRPr lang="zh-TW" altLang="en-US"/>
        </a:p>
      </dgm:t>
    </dgm:pt>
    <dgm:pt modelId="{15B88A70-4C00-4A3C-8A72-67CCE1433249}" type="sibTrans" cxnId="{3AE23622-5F0E-4DC1-8AAA-B92926BDC69D}">
      <dgm:prSet/>
      <dgm:spPr/>
      <dgm:t>
        <a:bodyPr/>
        <a:lstStyle/>
        <a:p>
          <a:endParaRPr lang="zh-TW" altLang="en-US"/>
        </a:p>
      </dgm:t>
    </dgm:pt>
    <dgm:pt modelId="{C6077144-E887-44EE-8F6F-9EDF59D91A9A}">
      <dgm:prSet phldrT="[文字]"/>
      <dgm:spPr/>
      <dgm:t>
        <a:bodyPr/>
        <a:lstStyle/>
        <a:p>
          <a:r>
            <a:rPr lang="zh-TW" altLang="en-US" smtClean="0"/>
            <a:t>網站維護小組</a:t>
          </a:r>
          <a:endParaRPr lang="zh-TW" altLang="en-US" dirty="0"/>
        </a:p>
      </dgm:t>
    </dgm:pt>
    <dgm:pt modelId="{94E2D3EC-4D9B-4D09-AD03-210F2C86B372}" type="parTrans" cxnId="{E4187F93-A7A9-4DC8-A46F-6ABCEB9C4DEA}">
      <dgm:prSet/>
      <dgm:spPr/>
      <dgm:t>
        <a:bodyPr/>
        <a:lstStyle/>
        <a:p>
          <a:endParaRPr lang="zh-TW" altLang="en-US"/>
        </a:p>
      </dgm:t>
    </dgm:pt>
    <dgm:pt modelId="{E291F820-C3FA-4F80-8553-8EEC97ED8249}" type="sibTrans" cxnId="{E4187F93-A7A9-4DC8-A46F-6ABCEB9C4DEA}">
      <dgm:prSet/>
      <dgm:spPr/>
      <dgm:t>
        <a:bodyPr/>
        <a:lstStyle/>
        <a:p>
          <a:endParaRPr lang="zh-TW" altLang="en-US"/>
        </a:p>
      </dgm:t>
    </dgm:pt>
    <dgm:pt modelId="{8854715F-9645-4E11-8ECF-D7D0B90FC3D4}" type="pres">
      <dgm:prSet presAssocID="{07940847-8060-42AB-A495-544DAD3B6B1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DE35178-700B-4231-AA9D-6CD2F5C7E300}" type="pres">
      <dgm:prSet presAssocID="{07940847-8060-42AB-A495-544DAD3B6B1F}" presName="hierFlow" presStyleCnt="0"/>
      <dgm:spPr/>
    </dgm:pt>
    <dgm:pt modelId="{3D15AA7A-3EC7-4922-91B9-0CD2E193D045}" type="pres">
      <dgm:prSet presAssocID="{07940847-8060-42AB-A495-544DAD3B6B1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F031435-9D35-4C42-8891-40214EA55CFF}" type="pres">
      <dgm:prSet presAssocID="{C666493A-03F0-41D9-A6DA-7DCD98551005}" presName="Name14" presStyleCnt="0"/>
      <dgm:spPr/>
    </dgm:pt>
    <dgm:pt modelId="{BD5C9729-CA63-488D-B80C-AF053668E43D}" type="pres">
      <dgm:prSet presAssocID="{C666493A-03F0-41D9-A6DA-7DCD98551005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AD7281C-614D-4F55-A8E5-35520276E4AC}" type="pres">
      <dgm:prSet presAssocID="{C666493A-03F0-41D9-A6DA-7DCD98551005}" presName="hierChild2" presStyleCnt="0"/>
      <dgm:spPr/>
    </dgm:pt>
    <dgm:pt modelId="{38469850-7A07-4E7F-A0FC-BF2D4FCFB082}" type="pres">
      <dgm:prSet presAssocID="{B5D28047-5636-41E5-ABD1-113CF99BA121}" presName="Name19" presStyleLbl="parChTrans1D2" presStyleIdx="0" presStyleCnt="4"/>
      <dgm:spPr/>
      <dgm:t>
        <a:bodyPr/>
        <a:lstStyle/>
        <a:p>
          <a:endParaRPr lang="zh-TW" altLang="en-US"/>
        </a:p>
      </dgm:t>
    </dgm:pt>
    <dgm:pt modelId="{2D944529-F376-43C8-9E3D-A82349A3E967}" type="pres">
      <dgm:prSet presAssocID="{8ED64319-20FE-480D-BD93-609D365A01E8}" presName="Name21" presStyleCnt="0"/>
      <dgm:spPr/>
    </dgm:pt>
    <dgm:pt modelId="{49D1E103-E99B-4227-8F06-6C9A56C07019}" type="pres">
      <dgm:prSet presAssocID="{8ED64319-20FE-480D-BD93-609D365A01E8}" presName="level2Shape" presStyleLbl="node2" presStyleIdx="0" presStyleCnt="4"/>
      <dgm:spPr/>
      <dgm:t>
        <a:bodyPr/>
        <a:lstStyle/>
        <a:p>
          <a:endParaRPr lang="zh-TW" altLang="en-US"/>
        </a:p>
      </dgm:t>
    </dgm:pt>
    <dgm:pt modelId="{56D3A174-8443-4A47-B496-36BCB0B838F1}" type="pres">
      <dgm:prSet presAssocID="{8ED64319-20FE-480D-BD93-609D365A01E8}" presName="hierChild3" presStyleCnt="0"/>
      <dgm:spPr/>
    </dgm:pt>
    <dgm:pt modelId="{82E7CCFD-8F85-4901-89D0-A3400424F233}" type="pres">
      <dgm:prSet presAssocID="{868801B2-077E-4F07-82E7-C888869A31E1}" presName="Name19" presStyleLbl="parChTrans1D2" presStyleIdx="1" presStyleCnt="4"/>
      <dgm:spPr/>
      <dgm:t>
        <a:bodyPr/>
        <a:lstStyle/>
        <a:p>
          <a:endParaRPr lang="zh-TW" altLang="en-US"/>
        </a:p>
      </dgm:t>
    </dgm:pt>
    <dgm:pt modelId="{CBC83F24-A1DF-4CA3-B8EF-BC45FBB07CE1}" type="pres">
      <dgm:prSet presAssocID="{34E24664-48FB-426F-A446-6DD1BBAAC41D}" presName="Name21" presStyleCnt="0"/>
      <dgm:spPr/>
    </dgm:pt>
    <dgm:pt modelId="{F4F4DCE7-A62E-4356-A76C-E31D87FD9C66}" type="pres">
      <dgm:prSet presAssocID="{34E24664-48FB-426F-A446-6DD1BBAAC41D}" presName="level2Shape" presStyleLbl="node2" presStyleIdx="1" presStyleCnt="4"/>
      <dgm:spPr/>
      <dgm:t>
        <a:bodyPr/>
        <a:lstStyle/>
        <a:p>
          <a:endParaRPr lang="zh-TW" altLang="en-US"/>
        </a:p>
      </dgm:t>
    </dgm:pt>
    <dgm:pt modelId="{265718F1-0450-4EE1-BE00-07BE05EB85CF}" type="pres">
      <dgm:prSet presAssocID="{34E24664-48FB-426F-A446-6DD1BBAAC41D}" presName="hierChild3" presStyleCnt="0"/>
      <dgm:spPr/>
    </dgm:pt>
    <dgm:pt modelId="{19F1D96F-78E5-4D97-A3E0-EA700A40B2E5}" type="pres">
      <dgm:prSet presAssocID="{E9373EC1-21AE-4D10-93C0-3C3CCB295CA3}" presName="Name19" presStyleLbl="parChTrans1D2" presStyleIdx="2" presStyleCnt="4"/>
      <dgm:spPr/>
      <dgm:t>
        <a:bodyPr/>
        <a:lstStyle/>
        <a:p>
          <a:endParaRPr lang="zh-TW" altLang="en-US"/>
        </a:p>
      </dgm:t>
    </dgm:pt>
    <dgm:pt modelId="{5F49E948-0188-4828-BC8A-63A3786702EE}" type="pres">
      <dgm:prSet presAssocID="{C003F445-7260-4CD8-80D4-5B1C700FA895}" presName="Name21" presStyleCnt="0"/>
      <dgm:spPr/>
    </dgm:pt>
    <dgm:pt modelId="{A26D8114-9820-4E1B-9C36-B24FE2263737}" type="pres">
      <dgm:prSet presAssocID="{C003F445-7260-4CD8-80D4-5B1C700FA895}" presName="level2Shape" presStyleLbl="node2" presStyleIdx="2" presStyleCnt="4"/>
      <dgm:spPr/>
      <dgm:t>
        <a:bodyPr/>
        <a:lstStyle/>
        <a:p>
          <a:endParaRPr lang="zh-TW" altLang="en-US"/>
        </a:p>
      </dgm:t>
    </dgm:pt>
    <dgm:pt modelId="{F94739C3-D89F-41F9-9E10-478C84B85F81}" type="pres">
      <dgm:prSet presAssocID="{C003F445-7260-4CD8-80D4-5B1C700FA895}" presName="hierChild3" presStyleCnt="0"/>
      <dgm:spPr/>
    </dgm:pt>
    <dgm:pt modelId="{95767F54-FA28-414A-AFE4-7F5BDA9A80F3}" type="pres">
      <dgm:prSet presAssocID="{94E2D3EC-4D9B-4D09-AD03-210F2C86B372}" presName="Name19" presStyleLbl="parChTrans1D2" presStyleIdx="3" presStyleCnt="4"/>
      <dgm:spPr/>
      <dgm:t>
        <a:bodyPr/>
        <a:lstStyle/>
        <a:p>
          <a:endParaRPr lang="zh-TW" altLang="en-US"/>
        </a:p>
      </dgm:t>
    </dgm:pt>
    <dgm:pt modelId="{0283CB8A-EED1-4B79-854E-2EC5FB27982A}" type="pres">
      <dgm:prSet presAssocID="{C6077144-E887-44EE-8F6F-9EDF59D91A9A}" presName="Name21" presStyleCnt="0"/>
      <dgm:spPr/>
    </dgm:pt>
    <dgm:pt modelId="{E1A328EC-FFF9-40A6-9945-AC6DFD4B9192}" type="pres">
      <dgm:prSet presAssocID="{C6077144-E887-44EE-8F6F-9EDF59D91A9A}" presName="level2Shape" presStyleLbl="node2" presStyleIdx="3" presStyleCnt="4"/>
      <dgm:spPr/>
      <dgm:t>
        <a:bodyPr/>
        <a:lstStyle/>
        <a:p>
          <a:endParaRPr lang="zh-TW" altLang="en-US"/>
        </a:p>
      </dgm:t>
    </dgm:pt>
    <dgm:pt modelId="{29006888-AAD7-4F76-A0A2-1011522FC093}" type="pres">
      <dgm:prSet presAssocID="{C6077144-E887-44EE-8F6F-9EDF59D91A9A}" presName="hierChild3" presStyleCnt="0"/>
      <dgm:spPr/>
    </dgm:pt>
    <dgm:pt modelId="{9B73C7CE-222A-4490-96AF-A985B14CB69B}" type="pres">
      <dgm:prSet presAssocID="{07940847-8060-42AB-A495-544DAD3B6B1F}" presName="bgShapesFlow" presStyleCnt="0"/>
      <dgm:spPr/>
    </dgm:pt>
  </dgm:ptLst>
  <dgm:cxnLst>
    <dgm:cxn modelId="{BED4ED51-3688-48CC-A4E7-7A30A354E201}" type="presOf" srcId="{E9373EC1-21AE-4D10-93C0-3C3CCB295CA3}" destId="{19F1D96F-78E5-4D97-A3E0-EA700A40B2E5}" srcOrd="0" destOrd="0" presId="urn:microsoft.com/office/officeart/2005/8/layout/hierarchy6"/>
    <dgm:cxn modelId="{E4187F93-A7A9-4DC8-A46F-6ABCEB9C4DEA}" srcId="{C666493A-03F0-41D9-A6DA-7DCD98551005}" destId="{C6077144-E887-44EE-8F6F-9EDF59D91A9A}" srcOrd="3" destOrd="0" parTransId="{94E2D3EC-4D9B-4D09-AD03-210F2C86B372}" sibTransId="{E291F820-C3FA-4F80-8553-8EEC97ED8249}"/>
    <dgm:cxn modelId="{55CAD10B-61A2-4896-A1BF-9FC1FD573606}" type="presOf" srcId="{C6077144-E887-44EE-8F6F-9EDF59D91A9A}" destId="{E1A328EC-FFF9-40A6-9945-AC6DFD4B9192}" srcOrd="0" destOrd="0" presId="urn:microsoft.com/office/officeart/2005/8/layout/hierarchy6"/>
    <dgm:cxn modelId="{BE3749AB-6488-458B-8AB4-A7B435B6EA3A}" type="presOf" srcId="{34E24664-48FB-426F-A446-6DD1BBAAC41D}" destId="{F4F4DCE7-A62E-4356-A76C-E31D87FD9C66}" srcOrd="0" destOrd="0" presId="urn:microsoft.com/office/officeart/2005/8/layout/hierarchy6"/>
    <dgm:cxn modelId="{26490345-8177-47F6-B126-EDEA2600F464}" srcId="{07940847-8060-42AB-A495-544DAD3B6B1F}" destId="{C666493A-03F0-41D9-A6DA-7DCD98551005}" srcOrd="0" destOrd="0" parTransId="{6D27BE3B-63B1-4D15-8231-064FCB2291D7}" sibTransId="{49948DD9-46CE-4EBA-879F-F76CF901FF72}"/>
    <dgm:cxn modelId="{A58AD9B5-A338-4B7F-B495-F7A98B632028}" type="presOf" srcId="{868801B2-077E-4F07-82E7-C888869A31E1}" destId="{82E7CCFD-8F85-4901-89D0-A3400424F233}" srcOrd="0" destOrd="0" presId="urn:microsoft.com/office/officeart/2005/8/layout/hierarchy6"/>
    <dgm:cxn modelId="{D999A720-DE74-43BB-B4B5-E0346ACB2D90}" type="presOf" srcId="{C003F445-7260-4CD8-80D4-5B1C700FA895}" destId="{A26D8114-9820-4E1B-9C36-B24FE2263737}" srcOrd="0" destOrd="0" presId="urn:microsoft.com/office/officeart/2005/8/layout/hierarchy6"/>
    <dgm:cxn modelId="{204D0928-A266-47E7-8A24-8045D17F5BB7}" type="presOf" srcId="{94E2D3EC-4D9B-4D09-AD03-210F2C86B372}" destId="{95767F54-FA28-414A-AFE4-7F5BDA9A80F3}" srcOrd="0" destOrd="0" presId="urn:microsoft.com/office/officeart/2005/8/layout/hierarchy6"/>
    <dgm:cxn modelId="{C8741232-62FC-45C9-BFDC-2B5D620EF0B4}" srcId="{C666493A-03F0-41D9-A6DA-7DCD98551005}" destId="{34E24664-48FB-426F-A446-6DD1BBAAC41D}" srcOrd="1" destOrd="0" parTransId="{868801B2-077E-4F07-82E7-C888869A31E1}" sibTransId="{F8B332BC-7E93-49D3-9466-0C28BB4F7722}"/>
    <dgm:cxn modelId="{BC3D1A0D-785F-494F-AFC6-B2EFF1BC1275}" type="presOf" srcId="{07940847-8060-42AB-A495-544DAD3B6B1F}" destId="{8854715F-9645-4E11-8ECF-D7D0B90FC3D4}" srcOrd="0" destOrd="0" presId="urn:microsoft.com/office/officeart/2005/8/layout/hierarchy6"/>
    <dgm:cxn modelId="{3AE23622-5F0E-4DC1-8AAA-B92926BDC69D}" srcId="{C666493A-03F0-41D9-A6DA-7DCD98551005}" destId="{C003F445-7260-4CD8-80D4-5B1C700FA895}" srcOrd="2" destOrd="0" parTransId="{E9373EC1-21AE-4D10-93C0-3C3CCB295CA3}" sibTransId="{15B88A70-4C00-4A3C-8A72-67CCE1433249}"/>
    <dgm:cxn modelId="{196C5552-AB8D-4334-8AE9-A7B71C92ABCC}" srcId="{C666493A-03F0-41D9-A6DA-7DCD98551005}" destId="{8ED64319-20FE-480D-BD93-609D365A01E8}" srcOrd="0" destOrd="0" parTransId="{B5D28047-5636-41E5-ABD1-113CF99BA121}" sibTransId="{5CA66124-A0D5-453A-AD9C-7B23333E907A}"/>
    <dgm:cxn modelId="{C88C1015-031A-4ACA-A2BA-C718585206B1}" type="presOf" srcId="{8ED64319-20FE-480D-BD93-609D365A01E8}" destId="{49D1E103-E99B-4227-8F06-6C9A56C07019}" srcOrd="0" destOrd="0" presId="urn:microsoft.com/office/officeart/2005/8/layout/hierarchy6"/>
    <dgm:cxn modelId="{0452FBFD-F763-4A20-BE31-48C91D3E6ECD}" type="presOf" srcId="{B5D28047-5636-41E5-ABD1-113CF99BA121}" destId="{38469850-7A07-4E7F-A0FC-BF2D4FCFB082}" srcOrd="0" destOrd="0" presId="urn:microsoft.com/office/officeart/2005/8/layout/hierarchy6"/>
    <dgm:cxn modelId="{A907F984-8221-40A6-946F-230188DB984B}" type="presOf" srcId="{C666493A-03F0-41D9-A6DA-7DCD98551005}" destId="{BD5C9729-CA63-488D-B80C-AF053668E43D}" srcOrd="0" destOrd="0" presId="urn:microsoft.com/office/officeart/2005/8/layout/hierarchy6"/>
    <dgm:cxn modelId="{F01F60FB-1A1C-4714-BD15-535797C86B7D}" type="presParOf" srcId="{8854715F-9645-4E11-8ECF-D7D0B90FC3D4}" destId="{3DE35178-700B-4231-AA9D-6CD2F5C7E300}" srcOrd="0" destOrd="0" presId="urn:microsoft.com/office/officeart/2005/8/layout/hierarchy6"/>
    <dgm:cxn modelId="{4D6C393E-1605-4384-A32D-F115CE34AD75}" type="presParOf" srcId="{3DE35178-700B-4231-AA9D-6CD2F5C7E300}" destId="{3D15AA7A-3EC7-4922-91B9-0CD2E193D045}" srcOrd="0" destOrd="0" presId="urn:microsoft.com/office/officeart/2005/8/layout/hierarchy6"/>
    <dgm:cxn modelId="{EC5E4215-0941-46A0-8187-B53F46700BE1}" type="presParOf" srcId="{3D15AA7A-3EC7-4922-91B9-0CD2E193D045}" destId="{0F031435-9D35-4C42-8891-40214EA55CFF}" srcOrd="0" destOrd="0" presId="urn:microsoft.com/office/officeart/2005/8/layout/hierarchy6"/>
    <dgm:cxn modelId="{083AA8C6-7AF3-479E-A740-E6978D27D852}" type="presParOf" srcId="{0F031435-9D35-4C42-8891-40214EA55CFF}" destId="{BD5C9729-CA63-488D-B80C-AF053668E43D}" srcOrd="0" destOrd="0" presId="urn:microsoft.com/office/officeart/2005/8/layout/hierarchy6"/>
    <dgm:cxn modelId="{FC4F9DAB-49B9-42BD-AF6D-6D3DDAE3F19F}" type="presParOf" srcId="{0F031435-9D35-4C42-8891-40214EA55CFF}" destId="{FAD7281C-614D-4F55-A8E5-35520276E4AC}" srcOrd="1" destOrd="0" presId="urn:microsoft.com/office/officeart/2005/8/layout/hierarchy6"/>
    <dgm:cxn modelId="{B9401007-4730-4E27-8E8D-BC9890197BD6}" type="presParOf" srcId="{FAD7281C-614D-4F55-A8E5-35520276E4AC}" destId="{38469850-7A07-4E7F-A0FC-BF2D4FCFB082}" srcOrd="0" destOrd="0" presId="urn:microsoft.com/office/officeart/2005/8/layout/hierarchy6"/>
    <dgm:cxn modelId="{4CC854B6-6FF9-41A8-87B9-2A870C2B9B30}" type="presParOf" srcId="{FAD7281C-614D-4F55-A8E5-35520276E4AC}" destId="{2D944529-F376-43C8-9E3D-A82349A3E967}" srcOrd="1" destOrd="0" presId="urn:microsoft.com/office/officeart/2005/8/layout/hierarchy6"/>
    <dgm:cxn modelId="{BC93DF9A-1E36-4460-8392-8EED6050BAD6}" type="presParOf" srcId="{2D944529-F376-43C8-9E3D-A82349A3E967}" destId="{49D1E103-E99B-4227-8F06-6C9A56C07019}" srcOrd="0" destOrd="0" presId="urn:microsoft.com/office/officeart/2005/8/layout/hierarchy6"/>
    <dgm:cxn modelId="{5333631A-1744-4764-83D5-680256DCBCC9}" type="presParOf" srcId="{2D944529-F376-43C8-9E3D-A82349A3E967}" destId="{56D3A174-8443-4A47-B496-36BCB0B838F1}" srcOrd="1" destOrd="0" presId="urn:microsoft.com/office/officeart/2005/8/layout/hierarchy6"/>
    <dgm:cxn modelId="{7185A650-F1FD-4B79-AE71-D870917320BE}" type="presParOf" srcId="{FAD7281C-614D-4F55-A8E5-35520276E4AC}" destId="{82E7CCFD-8F85-4901-89D0-A3400424F233}" srcOrd="2" destOrd="0" presId="urn:microsoft.com/office/officeart/2005/8/layout/hierarchy6"/>
    <dgm:cxn modelId="{B576DF38-DDC4-4990-AD49-3376A97CEC2D}" type="presParOf" srcId="{FAD7281C-614D-4F55-A8E5-35520276E4AC}" destId="{CBC83F24-A1DF-4CA3-B8EF-BC45FBB07CE1}" srcOrd="3" destOrd="0" presId="urn:microsoft.com/office/officeart/2005/8/layout/hierarchy6"/>
    <dgm:cxn modelId="{44D9191F-4E80-4FC2-9AB1-FF75B2336D9A}" type="presParOf" srcId="{CBC83F24-A1DF-4CA3-B8EF-BC45FBB07CE1}" destId="{F4F4DCE7-A62E-4356-A76C-E31D87FD9C66}" srcOrd="0" destOrd="0" presId="urn:microsoft.com/office/officeart/2005/8/layout/hierarchy6"/>
    <dgm:cxn modelId="{9E4A74EF-C3F4-4888-B8D0-08AB961B5035}" type="presParOf" srcId="{CBC83F24-A1DF-4CA3-B8EF-BC45FBB07CE1}" destId="{265718F1-0450-4EE1-BE00-07BE05EB85CF}" srcOrd="1" destOrd="0" presId="urn:microsoft.com/office/officeart/2005/8/layout/hierarchy6"/>
    <dgm:cxn modelId="{5BA43143-33AB-4872-8CE9-264D44445794}" type="presParOf" srcId="{FAD7281C-614D-4F55-A8E5-35520276E4AC}" destId="{19F1D96F-78E5-4D97-A3E0-EA700A40B2E5}" srcOrd="4" destOrd="0" presId="urn:microsoft.com/office/officeart/2005/8/layout/hierarchy6"/>
    <dgm:cxn modelId="{4B73458C-D24A-49EC-B97A-3163AF5A37EC}" type="presParOf" srcId="{FAD7281C-614D-4F55-A8E5-35520276E4AC}" destId="{5F49E948-0188-4828-BC8A-63A3786702EE}" srcOrd="5" destOrd="0" presId="urn:microsoft.com/office/officeart/2005/8/layout/hierarchy6"/>
    <dgm:cxn modelId="{A274CA86-64E8-4DC7-85CE-3EEE0FE2B5D4}" type="presParOf" srcId="{5F49E948-0188-4828-BC8A-63A3786702EE}" destId="{A26D8114-9820-4E1B-9C36-B24FE2263737}" srcOrd="0" destOrd="0" presId="urn:microsoft.com/office/officeart/2005/8/layout/hierarchy6"/>
    <dgm:cxn modelId="{F434FD35-F3BC-41FF-BB05-B3F701F86431}" type="presParOf" srcId="{5F49E948-0188-4828-BC8A-63A3786702EE}" destId="{F94739C3-D89F-41F9-9E10-478C84B85F81}" srcOrd="1" destOrd="0" presId="urn:microsoft.com/office/officeart/2005/8/layout/hierarchy6"/>
    <dgm:cxn modelId="{3C3B0593-AB03-4293-99A4-A22FE6ADD777}" type="presParOf" srcId="{FAD7281C-614D-4F55-A8E5-35520276E4AC}" destId="{95767F54-FA28-414A-AFE4-7F5BDA9A80F3}" srcOrd="6" destOrd="0" presId="urn:microsoft.com/office/officeart/2005/8/layout/hierarchy6"/>
    <dgm:cxn modelId="{58D63FFA-34B1-4C49-921E-BB4AF981B62F}" type="presParOf" srcId="{FAD7281C-614D-4F55-A8E5-35520276E4AC}" destId="{0283CB8A-EED1-4B79-854E-2EC5FB27982A}" srcOrd="7" destOrd="0" presId="urn:microsoft.com/office/officeart/2005/8/layout/hierarchy6"/>
    <dgm:cxn modelId="{541AB627-AFE5-451A-A3E0-341715D7C4BE}" type="presParOf" srcId="{0283CB8A-EED1-4B79-854E-2EC5FB27982A}" destId="{E1A328EC-FFF9-40A6-9945-AC6DFD4B9192}" srcOrd="0" destOrd="0" presId="urn:microsoft.com/office/officeart/2005/8/layout/hierarchy6"/>
    <dgm:cxn modelId="{1BE7CD86-088A-4B9E-904C-F581E66055B9}" type="presParOf" srcId="{0283CB8A-EED1-4B79-854E-2EC5FB27982A}" destId="{29006888-AAD7-4F76-A0A2-1011522FC093}" srcOrd="1" destOrd="0" presId="urn:microsoft.com/office/officeart/2005/8/layout/hierarchy6"/>
    <dgm:cxn modelId="{DF9DB6CC-5C56-4729-BF07-73737F8CF4CF}" type="presParOf" srcId="{8854715F-9645-4E11-8ECF-D7D0B90FC3D4}" destId="{9B73C7CE-222A-4490-96AF-A985B14CB69B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CF725E-5127-49DF-ABDE-3DC5C2EE12FB}">
      <dsp:nvSpPr>
        <dsp:cNvPr id="0" name=""/>
        <dsp:cNvSpPr/>
      </dsp:nvSpPr>
      <dsp:spPr>
        <a:xfrm>
          <a:off x="4114800" y="508444"/>
          <a:ext cx="2458457" cy="2133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668"/>
              </a:lnTo>
              <a:lnTo>
                <a:pt x="2458457" y="106668"/>
              </a:lnTo>
              <a:lnTo>
                <a:pt x="2458457" y="213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B259C0-E7FA-4BE6-B733-8CAC596AB342}">
      <dsp:nvSpPr>
        <dsp:cNvPr id="0" name=""/>
        <dsp:cNvSpPr/>
      </dsp:nvSpPr>
      <dsp:spPr>
        <a:xfrm>
          <a:off x="4114800" y="508444"/>
          <a:ext cx="1229228" cy="2133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668"/>
              </a:lnTo>
              <a:lnTo>
                <a:pt x="1229228" y="106668"/>
              </a:lnTo>
              <a:lnTo>
                <a:pt x="1229228" y="213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63B5EC-EB66-4F0E-8677-865BBC92E3A5}">
      <dsp:nvSpPr>
        <dsp:cNvPr id="0" name=""/>
        <dsp:cNvSpPr/>
      </dsp:nvSpPr>
      <dsp:spPr>
        <a:xfrm>
          <a:off x="3708443" y="1229727"/>
          <a:ext cx="152383" cy="467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7310"/>
              </a:lnTo>
              <a:lnTo>
                <a:pt x="152383" y="4673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294252-C15F-4F67-A81A-A38CA226AF23}">
      <dsp:nvSpPr>
        <dsp:cNvPr id="0" name=""/>
        <dsp:cNvSpPr/>
      </dsp:nvSpPr>
      <dsp:spPr>
        <a:xfrm>
          <a:off x="4069080" y="508444"/>
          <a:ext cx="91440" cy="2133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3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09E187-D2FE-4E58-BEBC-18690C95CDBA}">
      <dsp:nvSpPr>
        <dsp:cNvPr id="0" name=""/>
        <dsp:cNvSpPr/>
      </dsp:nvSpPr>
      <dsp:spPr>
        <a:xfrm>
          <a:off x="2479214" y="1229727"/>
          <a:ext cx="152383" cy="11885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8593"/>
              </a:lnTo>
              <a:lnTo>
                <a:pt x="152383" y="11885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84AC20-ADD1-47C5-BE8D-49B555711341}">
      <dsp:nvSpPr>
        <dsp:cNvPr id="0" name=""/>
        <dsp:cNvSpPr/>
      </dsp:nvSpPr>
      <dsp:spPr>
        <a:xfrm>
          <a:off x="2479214" y="1229727"/>
          <a:ext cx="152383" cy="467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7310"/>
              </a:lnTo>
              <a:lnTo>
                <a:pt x="152383" y="4673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FD583-5670-4854-B130-4915D9804ACF}">
      <dsp:nvSpPr>
        <dsp:cNvPr id="0" name=""/>
        <dsp:cNvSpPr/>
      </dsp:nvSpPr>
      <dsp:spPr>
        <a:xfrm>
          <a:off x="2885571" y="508444"/>
          <a:ext cx="1229228" cy="213337"/>
        </a:xfrm>
        <a:custGeom>
          <a:avLst/>
          <a:gdLst/>
          <a:ahLst/>
          <a:cxnLst/>
          <a:rect l="0" t="0" r="0" b="0"/>
          <a:pathLst>
            <a:path>
              <a:moveTo>
                <a:pt x="1229228" y="0"/>
              </a:moveTo>
              <a:lnTo>
                <a:pt x="1229228" y="106668"/>
              </a:lnTo>
              <a:lnTo>
                <a:pt x="0" y="106668"/>
              </a:lnTo>
              <a:lnTo>
                <a:pt x="0" y="213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ACFFC7-2510-4379-B73B-82AD24D5706D}">
      <dsp:nvSpPr>
        <dsp:cNvPr id="0" name=""/>
        <dsp:cNvSpPr/>
      </dsp:nvSpPr>
      <dsp:spPr>
        <a:xfrm>
          <a:off x="1249986" y="1229727"/>
          <a:ext cx="152383" cy="1909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875"/>
              </a:lnTo>
              <a:lnTo>
                <a:pt x="152383" y="19098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B9B29D-C9E1-4356-8976-454A6C0A0DFB}">
      <dsp:nvSpPr>
        <dsp:cNvPr id="0" name=""/>
        <dsp:cNvSpPr/>
      </dsp:nvSpPr>
      <dsp:spPr>
        <a:xfrm>
          <a:off x="1249986" y="1229727"/>
          <a:ext cx="152383" cy="11885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8593"/>
              </a:lnTo>
              <a:lnTo>
                <a:pt x="152383" y="11885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C785B4-246E-48EE-97E9-E4D0BD868A75}">
      <dsp:nvSpPr>
        <dsp:cNvPr id="0" name=""/>
        <dsp:cNvSpPr/>
      </dsp:nvSpPr>
      <dsp:spPr>
        <a:xfrm>
          <a:off x="1249986" y="1229727"/>
          <a:ext cx="152383" cy="467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7310"/>
              </a:lnTo>
              <a:lnTo>
                <a:pt x="152383" y="4673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C84913-AF21-4DAA-A9C3-8893138395AD}">
      <dsp:nvSpPr>
        <dsp:cNvPr id="0" name=""/>
        <dsp:cNvSpPr/>
      </dsp:nvSpPr>
      <dsp:spPr>
        <a:xfrm>
          <a:off x="1656342" y="508444"/>
          <a:ext cx="2458457" cy="213337"/>
        </a:xfrm>
        <a:custGeom>
          <a:avLst/>
          <a:gdLst/>
          <a:ahLst/>
          <a:cxnLst/>
          <a:rect l="0" t="0" r="0" b="0"/>
          <a:pathLst>
            <a:path>
              <a:moveTo>
                <a:pt x="2458457" y="0"/>
              </a:moveTo>
              <a:lnTo>
                <a:pt x="2458457" y="106668"/>
              </a:lnTo>
              <a:lnTo>
                <a:pt x="0" y="106668"/>
              </a:lnTo>
              <a:lnTo>
                <a:pt x="0" y="213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4A3B92-4136-4E4D-8F57-040762C52711}">
      <dsp:nvSpPr>
        <dsp:cNvPr id="0" name=""/>
        <dsp:cNvSpPr/>
      </dsp:nvSpPr>
      <dsp:spPr>
        <a:xfrm>
          <a:off x="3606854" y="498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zh-TW" altLang="en-US" sz="19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軟正黑體" pitchFamily="34" charset="-120"/>
              <a:ea typeface="微軟正黑體" pitchFamily="34" charset="-120"/>
            </a:rPr>
            <a:t>首頁</a:t>
          </a:r>
          <a:endParaRPr lang="zh-TW" altLang="en-US" sz="1900" kern="1200" dirty="0"/>
        </a:p>
      </dsp:txBody>
      <dsp:txXfrm>
        <a:off x="3606854" y="498"/>
        <a:ext cx="1015891" cy="507945"/>
      </dsp:txXfrm>
    </dsp:sp>
    <dsp:sp modelId="{046EC64C-C5DF-4DC1-8F6A-8190CF14F3B6}">
      <dsp:nvSpPr>
        <dsp:cNvPr id="0" name=""/>
        <dsp:cNvSpPr/>
      </dsp:nvSpPr>
      <dsp:spPr>
        <a:xfrm>
          <a:off x="1148396" y="721781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Arial" pitchFamily="34" charset="0"/>
            </a:rPr>
            <a:t>產品介紹</a:t>
          </a:r>
          <a:endParaRPr lang="zh-TW" altLang="en-US" sz="1900" kern="1200" dirty="0"/>
        </a:p>
      </dsp:txBody>
      <dsp:txXfrm>
        <a:off x="1148396" y="721781"/>
        <a:ext cx="1015891" cy="507945"/>
      </dsp:txXfrm>
    </dsp:sp>
    <dsp:sp modelId="{EF98F7EF-E2DC-40C2-9EFB-DB9A634C9FF9}">
      <dsp:nvSpPr>
        <dsp:cNvPr id="0" name=""/>
        <dsp:cNvSpPr/>
      </dsp:nvSpPr>
      <dsp:spPr>
        <a:xfrm>
          <a:off x="1402369" y="1443064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Arial" pitchFamily="34" charset="0"/>
            </a:rPr>
            <a:t>活動訊息</a:t>
          </a:r>
          <a:endParaRPr lang="zh-TW" altLang="en-US" sz="1900" kern="1200" dirty="0"/>
        </a:p>
      </dsp:txBody>
      <dsp:txXfrm>
        <a:off x="1402369" y="1443064"/>
        <a:ext cx="1015891" cy="507945"/>
      </dsp:txXfrm>
    </dsp:sp>
    <dsp:sp modelId="{F33763EF-DFA1-415D-8A60-8F3DF436B6F2}">
      <dsp:nvSpPr>
        <dsp:cNvPr id="0" name=""/>
        <dsp:cNvSpPr/>
      </dsp:nvSpPr>
      <dsp:spPr>
        <a:xfrm>
          <a:off x="1402369" y="2164347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Arial" pitchFamily="34" charset="0"/>
            </a:rPr>
            <a:t>產銷履歷</a:t>
          </a:r>
          <a:endParaRPr lang="zh-TW" altLang="en-US" sz="1900" kern="1200" dirty="0"/>
        </a:p>
      </dsp:txBody>
      <dsp:txXfrm>
        <a:off x="1402369" y="2164347"/>
        <a:ext cx="1015891" cy="507945"/>
      </dsp:txXfrm>
    </dsp:sp>
    <dsp:sp modelId="{70029247-4E90-4B6C-9801-101FC4485A75}">
      <dsp:nvSpPr>
        <dsp:cNvPr id="0" name=""/>
        <dsp:cNvSpPr/>
      </dsp:nvSpPr>
      <dsp:spPr>
        <a:xfrm>
          <a:off x="1402369" y="2885630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Arial" pitchFamily="34" charset="0"/>
            </a:rPr>
            <a:t>購物車</a:t>
          </a:r>
          <a:endParaRPr lang="zh-TW" altLang="en-US" sz="1900" kern="1200" dirty="0"/>
        </a:p>
      </dsp:txBody>
      <dsp:txXfrm>
        <a:off x="1402369" y="2885630"/>
        <a:ext cx="1015891" cy="507945"/>
      </dsp:txXfrm>
    </dsp:sp>
    <dsp:sp modelId="{85FF226A-681D-4BC5-BFE3-B7BD2AE031C7}">
      <dsp:nvSpPr>
        <dsp:cNvPr id="0" name=""/>
        <dsp:cNvSpPr/>
      </dsp:nvSpPr>
      <dsp:spPr>
        <a:xfrm>
          <a:off x="2377625" y="721781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Arial" pitchFamily="34" charset="0"/>
            </a:rPr>
            <a:t>會員專區</a:t>
          </a:r>
          <a:endParaRPr lang="zh-TW" altLang="en-US" sz="1900" kern="1200" dirty="0"/>
        </a:p>
      </dsp:txBody>
      <dsp:txXfrm>
        <a:off x="2377625" y="721781"/>
        <a:ext cx="1015891" cy="507945"/>
      </dsp:txXfrm>
    </dsp:sp>
    <dsp:sp modelId="{34E3F2FC-0BD4-4C92-B75C-B8ECAE301653}">
      <dsp:nvSpPr>
        <dsp:cNvPr id="0" name=""/>
        <dsp:cNvSpPr/>
      </dsp:nvSpPr>
      <dsp:spPr>
        <a:xfrm>
          <a:off x="2631598" y="1443064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Arial" pitchFamily="34" charset="0"/>
            </a:rPr>
            <a:t>接單系統</a:t>
          </a:r>
          <a:endParaRPr lang="zh-TW" altLang="en-US" sz="1900" kern="1200" dirty="0"/>
        </a:p>
      </dsp:txBody>
      <dsp:txXfrm>
        <a:off x="2631598" y="1443064"/>
        <a:ext cx="1015891" cy="507945"/>
      </dsp:txXfrm>
    </dsp:sp>
    <dsp:sp modelId="{3E2A1937-BB50-49DD-AF94-5321EB3E2644}">
      <dsp:nvSpPr>
        <dsp:cNvPr id="0" name=""/>
        <dsp:cNvSpPr/>
      </dsp:nvSpPr>
      <dsp:spPr>
        <a:xfrm>
          <a:off x="2631598" y="2164347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Arial" pitchFamily="34" charset="0"/>
            </a:rPr>
            <a:t>交流園地</a:t>
          </a:r>
          <a:endParaRPr lang="zh-TW" altLang="en-US" sz="1900" kern="1200" dirty="0"/>
        </a:p>
      </dsp:txBody>
      <dsp:txXfrm>
        <a:off x="2631598" y="2164347"/>
        <a:ext cx="1015891" cy="507945"/>
      </dsp:txXfrm>
    </dsp:sp>
    <dsp:sp modelId="{D1C5935E-0B99-4837-B17C-915F56F77A59}">
      <dsp:nvSpPr>
        <dsp:cNvPr id="0" name=""/>
        <dsp:cNvSpPr/>
      </dsp:nvSpPr>
      <dsp:spPr>
        <a:xfrm>
          <a:off x="3606854" y="721781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Arial" pitchFamily="34" charset="0"/>
            </a:rPr>
            <a:t>客服中心</a:t>
          </a:r>
          <a:endParaRPr lang="zh-TW" altLang="en-US" sz="1900" kern="1200" dirty="0"/>
        </a:p>
      </dsp:txBody>
      <dsp:txXfrm>
        <a:off x="3606854" y="721781"/>
        <a:ext cx="1015891" cy="507945"/>
      </dsp:txXfrm>
    </dsp:sp>
    <dsp:sp modelId="{C54DFF57-8616-4462-BEC8-082D550CE541}">
      <dsp:nvSpPr>
        <dsp:cNvPr id="0" name=""/>
        <dsp:cNvSpPr/>
      </dsp:nvSpPr>
      <dsp:spPr>
        <a:xfrm>
          <a:off x="3860827" y="1443064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900" kern="1200" smtClean="0">
              <a:latin typeface="Arial" pitchFamily="34" charset="0"/>
            </a:rPr>
            <a:t>Q&amp;A</a:t>
          </a:r>
          <a:endParaRPr lang="zh-TW" altLang="en-US" sz="1900" kern="1200" dirty="0"/>
        </a:p>
      </dsp:txBody>
      <dsp:txXfrm>
        <a:off x="3860827" y="1443064"/>
        <a:ext cx="1015891" cy="507945"/>
      </dsp:txXfrm>
    </dsp:sp>
    <dsp:sp modelId="{5D6837A0-EDE6-427D-985E-39E44D1853C8}">
      <dsp:nvSpPr>
        <dsp:cNvPr id="0" name=""/>
        <dsp:cNvSpPr/>
      </dsp:nvSpPr>
      <dsp:spPr>
        <a:xfrm>
          <a:off x="4836082" y="721781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Arial" pitchFamily="34" charset="0"/>
            </a:rPr>
            <a:t>廠商專區</a:t>
          </a:r>
          <a:endParaRPr lang="zh-TW" altLang="en-US" sz="1900" kern="1200" dirty="0"/>
        </a:p>
      </dsp:txBody>
      <dsp:txXfrm>
        <a:off x="4836082" y="721781"/>
        <a:ext cx="1015891" cy="507945"/>
      </dsp:txXfrm>
    </dsp:sp>
    <dsp:sp modelId="{FE0621F7-EA7B-44B6-A601-8DDFDEB3184E}">
      <dsp:nvSpPr>
        <dsp:cNvPr id="0" name=""/>
        <dsp:cNvSpPr/>
      </dsp:nvSpPr>
      <dsp:spPr>
        <a:xfrm>
          <a:off x="6065311" y="721781"/>
          <a:ext cx="1015891" cy="5079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smtClean="0">
              <a:latin typeface="Arial" pitchFamily="34" charset="0"/>
            </a:rPr>
            <a:t>公司簡介</a:t>
          </a:r>
          <a:endParaRPr lang="zh-TW" altLang="en-US" sz="1900" kern="1200" dirty="0"/>
        </a:p>
      </dsp:txBody>
      <dsp:txXfrm>
        <a:off x="6065311" y="721781"/>
        <a:ext cx="1015891" cy="50794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5C9729-CA63-488D-B80C-AF053668E43D}">
      <dsp:nvSpPr>
        <dsp:cNvPr id="0" name=""/>
        <dsp:cNvSpPr/>
      </dsp:nvSpPr>
      <dsp:spPr>
        <a:xfrm>
          <a:off x="3275967" y="354905"/>
          <a:ext cx="1677665" cy="1118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 dirty="0" smtClean="0"/>
            <a:t>網站事業部</a:t>
          </a:r>
          <a:endParaRPr lang="zh-TW" altLang="en-US" sz="2700" kern="1200" dirty="0"/>
        </a:p>
      </dsp:txBody>
      <dsp:txXfrm>
        <a:off x="3275967" y="354905"/>
        <a:ext cx="1677665" cy="1118443"/>
      </dsp:txXfrm>
    </dsp:sp>
    <dsp:sp modelId="{38469850-7A07-4E7F-A0FC-BF2D4FCFB082}">
      <dsp:nvSpPr>
        <dsp:cNvPr id="0" name=""/>
        <dsp:cNvSpPr/>
      </dsp:nvSpPr>
      <dsp:spPr>
        <a:xfrm>
          <a:off x="843353" y="1473348"/>
          <a:ext cx="3271446" cy="447377"/>
        </a:xfrm>
        <a:custGeom>
          <a:avLst/>
          <a:gdLst/>
          <a:ahLst/>
          <a:cxnLst/>
          <a:rect l="0" t="0" r="0" b="0"/>
          <a:pathLst>
            <a:path>
              <a:moveTo>
                <a:pt x="3271446" y="0"/>
              </a:moveTo>
              <a:lnTo>
                <a:pt x="3271446" y="223688"/>
              </a:lnTo>
              <a:lnTo>
                <a:pt x="0" y="223688"/>
              </a:lnTo>
              <a:lnTo>
                <a:pt x="0" y="4473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D1E103-E99B-4227-8F06-6C9A56C07019}">
      <dsp:nvSpPr>
        <dsp:cNvPr id="0" name=""/>
        <dsp:cNvSpPr/>
      </dsp:nvSpPr>
      <dsp:spPr>
        <a:xfrm>
          <a:off x="4520" y="1920726"/>
          <a:ext cx="1677665" cy="1118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 dirty="0" smtClean="0"/>
            <a:t>行銷與招商小組</a:t>
          </a:r>
          <a:endParaRPr lang="zh-TW" altLang="en-US" sz="2700" kern="1200" dirty="0"/>
        </a:p>
      </dsp:txBody>
      <dsp:txXfrm>
        <a:off x="4520" y="1920726"/>
        <a:ext cx="1677665" cy="1118443"/>
      </dsp:txXfrm>
    </dsp:sp>
    <dsp:sp modelId="{82E7CCFD-8F85-4901-89D0-A3400424F233}">
      <dsp:nvSpPr>
        <dsp:cNvPr id="0" name=""/>
        <dsp:cNvSpPr/>
      </dsp:nvSpPr>
      <dsp:spPr>
        <a:xfrm>
          <a:off x="3024317" y="1473348"/>
          <a:ext cx="1090482" cy="447377"/>
        </a:xfrm>
        <a:custGeom>
          <a:avLst/>
          <a:gdLst/>
          <a:ahLst/>
          <a:cxnLst/>
          <a:rect l="0" t="0" r="0" b="0"/>
          <a:pathLst>
            <a:path>
              <a:moveTo>
                <a:pt x="1090482" y="0"/>
              </a:moveTo>
              <a:lnTo>
                <a:pt x="1090482" y="223688"/>
              </a:lnTo>
              <a:lnTo>
                <a:pt x="0" y="223688"/>
              </a:lnTo>
              <a:lnTo>
                <a:pt x="0" y="4473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F4DCE7-A62E-4356-A76C-E31D87FD9C66}">
      <dsp:nvSpPr>
        <dsp:cNvPr id="0" name=""/>
        <dsp:cNvSpPr/>
      </dsp:nvSpPr>
      <dsp:spPr>
        <a:xfrm>
          <a:off x="2185485" y="1920726"/>
          <a:ext cx="1677665" cy="1118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 dirty="0" smtClean="0"/>
            <a:t>網站服務小組</a:t>
          </a:r>
          <a:endParaRPr lang="zh-TW" altLang="en-US" sz="2700" kern="1200" dirty="0"/>
        </a:p>
      </dsp:txBody>
      <dsp:txXfrm>
        <a:off x="2185485" y="1920726"/>
        <a:ext cx="1677665" cy="1118443"/>
      </dsp:txXfrm>
    </dsp:sp>
    <dsp:sp modelId="{19F1D96F-78E5-4D97-A3E0-EA700A40B2E5}">
      <dsp:nvSpPr>
        <dsp:cNvPr id="0" name=""/>
        <dsp:cNvSpPr/>
      </dsp:nvSpPr>
      <dsp:spPr>
        <a:xfrm>
          <a:off x="4114800" y="1473348"/>
          <a:ext cx="1090482" cy="447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688"/>
              </a:lnTo>
              <a:lnTo>
                <a:pt x="1090482" y="223688"/>
              </a:lnTo>
              <a:lnTo>
                <a:pt x="1090482" y="4473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D8114-9820-4E1B-9C36-B24FE2263737}">
      <dsp:nvSpPr>
        <dsp:cNvPr id="0" name=""/>
        <dsp:cNvSpPr/>
      </dsp:nvSpPr>
      <dsp:spPr>
        <a:xfrm>
          <a:off x="4366449" y="1920726"/>
          <a:ext cx="1677665" cy="1118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 dirty="0" smtClean="0"/>
            <a:t>物流管理小組</a:t>
          </a:r>
          <a:endParaRPr lang="zh-TW" altLang="en-US" sz="2700" kern="1200" dirty="0"/>
        </a:p>
      </dsp:txBody>
      <dsp:txXfrm>
        <a:off x="4366449" y="1920726"/>
        <a:ext cx="1677665" cy="1118443"/>
      </dsp:txXfrm>
    </dsp:sp>
    <dsp:sp modelId="{95767F54-FA28-414A-AFE4-7F5BDA9A80F3}">
      <dsp:nvSpPr>
        <dsp:cNvPr id="0" name=""/>
        <dsp:cNvSpPr/>
      </dsp:nvSpPr>
      <dsp:spPr>
        <a:xfrm>
          <a:off x="4114800" y="1473348"/>
          <a:ext cx="3271446" cy="447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688"/>
              </a:lnTo>
              <a:lnTo>
                <a:pt x="3271446" y="223688"/>
              </a:lnTo>
              <a:lnTo>
                <a:pt x="3271446" y="4473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A328EC-FFF9-40A6-9945-AC6DFD4B9192}">
      <dsp:nvSpPr>
        <dsp:cNvPr id="0" name=""/>
        <dsp:cNvSpPr/>
      </dsp:nvSpPr>
      <dsp:spPr>
        <a:xfrm>
          <a:off x="6547414" y="1920726"/>
          <a:ext cx="1677665" cy="1118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 smtClean="0"/>
            <a:t>網站維護小組</a:t>
          </a:r>
          <a:endParaRPr lang="zh-TW" altLang="en-US" sz="2700" kern="1200" dirty="0"/>
        </a:p>
      </dsp:txBody>
      <dsp:txXfrm>
        <a:off x="6547414" y="1920726"/>
        <a:ext cx="1677665" cy="11184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EFDEA-3A30-4C18-90DA-D2CC095278E1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F66CE-6717-4DED-9699-BD03A5784FA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 eaLnBrk="1" fontAlgn="base" latinLnBrk="0" hangingPunct="1">
              <a:buClrTx/>
              <a:buSzTx/>
              <a:buFontTx/>
              <a:tabLst/>
            </a:pPr>
            <a:endParaRPr kumimoji="1" lang="zh-TW" altLang="en-US" b="0" i="0" u="none" strike="noStrike" cap="none" normalizeH="0" baseline="0" dirty="0" smtClean="0">
              <a:ln/>
              <a:solidFill>
                <a:schemeClr val="bg2"/>
              </a:solidFill>
              <a:effectLst/>
              <a:latin typeface="Times New Roman" pitchFamily="18" charset="0"/>
              <a:ea typeface="標楷體" pitchFamily="65" charset="-120"/>
            </a:endParaRPr>
          </a:p>
          <a:p>
            <a:pPr marR="0" lvl="0" rtl="0" eaLnBrk="1" fontAlgn="base" latinLnBrk="0" hangingPunct="1">
              <a:buClrTx/>
              <a:buSzTx/>
              <a:buFontTx/>
              <a:tabLst/>
            </a:pPr>
            <a:endParaRPr kumimoji="1" lang="zh-TW" altLang="en-US" b="0" i="0" u="none" strike="noStrike" cap="none" normalizeH="0" baseline="0" dirty="0" smtClean="0">
              <a:ln/>
              <a:solidFill>
                <a:schemeClr val="bg2"/>
              </a:solidFill>
              <a:effectLst/>
              <a:latin typeface="Times New Roman" pitchFamily="18" charset="0"/>
              <a:ea typeface="標楷體" pitchFamily="65" charset="-120"/>
            </a:endParaRPr>
          </a:p>
          <a:p>
            <a:pPr marR="0" lvl="0" rtl="0" eaLnBrk="1" fontAlgn="base" latinLnBrk="0" hangingPunct="1">
              <a:buClrTx/>
              <a:buSzTx/>
              <a:buFontTx/>
              <a:tabLst/>
            </a:pPr>
            <a:endParaRPr kumimoji="1" lang="zh-TW" altLang="en-US" b="0" i="0" u="none" strike="noStrike" cap="none" normalizeH="0" baseline="0" dirty="0" smtClean="0">
              <a:ln/>
              <a:solidFill>
                <a:schemeClr val="bg2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F66CE-6717-4DED-9699-BD03A5784FA5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EF58A-839D-470E-9C49-9A016FEDFE49}" type="datetimeFigureOut">
              <a:rPr lang="zh-TW" altLang="en-US" smtClean="0"/>
              <a:pPr/>
              <a:t>2017/2/7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922FC-E515-43FB-9D3C-1D9F2BF2CDE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cschool.com.tw/" TargetMode="External"/><Relationship Id="rId2" Type="http://schemas.openxmlformats.org/officeDocument/2006/relationships/hyperlink" Target="mailto:sandy@pcschool.com.tw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小農</a:t>
            </a:r>
            <a:r>
              <a:rPr lang="en-US" altLang="zh-TW" smtClean="0"/>
              <a:t>e</a:t>
            </a:r>
            <a:r>
              <a:rPr lang="zh-TW" altLang="en-US" smtClean="0"/>
              <a:t>市集網站企劃書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網站事業部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2.1 S.T.P</a:t>
            </a:r>
            <a:r>
              <a:rPr lang="zh-TW" altLang="en-US" smtClean="0"/>
              <a:t>分析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514350" indent="-514350">
              <a:buFont typeface="+mj-ea"/>
              <a:buAutoNum type="ea1ChtPeriod"/>
            </a:pPr>
            <a:r>
              <a:rPr lang="zh-TW" altLang="zh-TW" dirty="0" smtClean="0"/>
              <a:t>市場區隔化</a:t>
            </a:r>
            <a:r>
              <a:rPr lang="en-US" altLang="zh-TW" dirty="0" smtClean="0"/>
              <a:t>(S):</a:t>
            </a:r>
          </a:p>
          <a:p>
            <a:pPr lvl="1"/>
            <a:r>
              <a:rPr lang="zh-TW" altLang="en-US" dirty="0" smtClean="0"/>
              <a:t>大眾小量一次買齊</a:t>
            </a:r>
          </a:p>
          <a:p>
            <a:pPr lvl="1"/>
            <a:r>
              <a:rPr lang="zh-TW" altLang="en-US" dirty="0" smtClean="0"/>
              <a:t>精緻化</a:t>
            </a:r>
          </a:p>
          <a:p>
            <a:pPr lvl="1"/>
            <a:r>
              <a:rPr lang="zh-TW" altLang="en-US" dirty="0" smtClean="0"/>
              <a:t>制式化</a:t>
            </a:r>
          </a:p>
          <a:p>
            <a:pPr lvl="1"/>
            <a:r>
              <a:rPr lang="zh-TW" altLang="en-US" dirty="0" smtClean="0"/>
              <a:t>網路化</a:t>
            </a:r>
          </a:p>
          <a:p>
            <a:pPr lvl="1"/>
            <a:r>
              <a:rPr lang="zh-TW" altLang="en-US" dirty="0" smtClean="0"/>
              <a:t>現代化</a:t>
            </a:r>
            <a:endParaRPr lang="en-US" altLang="zh-TW" dirty="0" smtClean="0"/>
          </a:p>
          <a:p>
            <a:pPr marL="514350" indent="-514350">
              <a:buFont typeface="+mj-ea"/>
              <a:buAutoNum type="ea1ChtPeriod"/>
            </a:pPr>
            <a:r>
              <a:rPr lang="zh-TW" altLang="en-US" dirty="0" smtClean="0"/>
              <a:t>選擇目標市場</a:t>
            </a:r>
            <a:r>
              <a:rPr lang="en-US" altLang="zh-TW" dirty="0" smtClean="0"/>
              <a:t>(T)</a:t>
            </a:r>
            <a:r>
              <a:rPr lang="zh-TW" altLang="en-US" dirty="0" smtClean="0"/>
              <a:t>：</a:t>
            </a:r>
          </a:p>
          <a:p>
            <a:pPr lvl="1"/>
            <a:r>
              <a:rPr lang="zh-TW" altLang="en-US" dirty="0" smtClean="0"/>
              <a:t>網路使用者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上班族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職業婦女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公司行號</a:t>
            </a:r>
            <a:endParaRPr lang="en-US" altLang="zh-TW" dirty="0" smtClean="0"/>
          </a:p>
          <a:p>
            <a:pPr marL="514350" indent="-514350">
              <a:buFont typeface="+mj-ea"/>
              <a:buAutoNum type="ea1ChtPeriod"/>
            </a:pPr>
            <a:r>
              <a:rPr lang="zh-TW" altLang="en-US" dirty="0" smtClean="0"/>
              <a:t>市場定位</a:t>
            </a:r>
            <a:r>
              <a:rPr lang="en-US" altLang="zh-TW" dirty="0" smtClean="0"/>
              <a:t>(P)</a:t>
            </a:r>
            <a:r>
              <a:rPr lang="zh-TW" altLang="en-US" dirty="0" smtClean="0"/>
              <a:t>：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台灣網路小農市集</a:t>
            </a:r>
          </a:p>
          <a:p>
            <a:pPr lvl="1"/>
            <a:r>
              <a:rPr lang="zh-TW" altLang="en-US" dirty="0" smtClean="0"/>
              <a:t>平價消費、精緻享受</a:t>
            </a:r>
          </a:p>
          <a:p>
            <a:pPr lvl="1"/>
            <a:r>
              <a:rPr lang="zh-TW" altLang="en-US" dirty="0" smtClean="0"/>
              <a:t>政府以外最具公信力</a:t>
            </a:r>
          </a:p>
          <a:p>
            <a:pPr lvl="1"/>
            <a:r>
              <a:rPr lang="zh-TW" altLang="en-US" dirty="0" smtClean="0"/>
              <a:t>國際化的踏板</a:t>
            </a:r>
            <a:endParaRPr lang="zh-TW" altLang="zh-TW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2.2 SWOT</a:t>
            </a:r>
            <a:r>
              <a:rPr lang="zh-TW" altLang="en-US" smtClean="0"/>
              <a:t>分析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1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TW" b="0" dirty="0" smtClean="0"/>
                        <a:t>S-</a:t>
                      </a:r>
                      <a:r>
                        <a:rPr lang="zh-TW" altLang="zh-TW" b="0" dirty="0" smtClean="0"/>
                        <a:t>優勢</a:t>
                      </a:r>
                      <a:r>
                        <a:rPr lang="en-US" altLang="zh-TW" b="0" dirty="0" smtClean="0"/>
                        <a:t>(Strength)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b="0" dirty="0" smtClean="0"/>
                        <a:t>W-</a:t>
                      </a:r>
                      <a:r>
                        <a:rPr lang="zh-TW" altLang="en-US" b="0" dirty="0" smtClean="0"/>
                        <a:t>劣勢</a:t>
                      </a:r>
                      <a:r>
                        <a:rPr lang="en-US" altLang="zh-TW" b="0" dirty="0" smtClean="0"/>
                        <a:t>(Weakness)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1.</a:t>
                      </a:r>
                      <a:r>
                        <a:rPr lang="zh-TW" altLang="en-US" dirty="0" smtClean="0"/>
                        <a:t>種類多</a:t>
                      </a:r>
                    </a:p>
                    <a:p>
                      <a:r>
                        <a:rPr lang="en-US" altLang="zh-TW" dirty="0" smtClean="0"/>
                        <a:t>2.</a:t>
                      </a:r>
                      <a:r>
                        <a:rPr lang="zh-TW" altLang="en-US" dirty="0" smtClean="0"/>
                        <a:t>時效性</a:t>
                      </a:r>
                    </a:p>
                    <a:p>
                      <a:r>
                        <a:rPr lang="en-US" altLang="zh-TW" dirty="0" smtClean="0"/>
                        <a:t>3.</a:t>
                      </a:r>
                      <a:r>
                        <a:rPr lang="zh-TW" altLang="en-US" dirty="0" smtClean="0"/>
                        <a:t>高利潤</a:t>
                      </a:r>
                    </a:p>
                    <a:p>
                      <a:r>
                        <a:rPr lang="en-US" altLang="zh-TW" dirty="0" smtClean="0"/>
                        <a:t>4.</a:t>
                      </a:r>
                      <a:r>
                        <a:rPr lang="zh-TW" altLang="en-US" dirty="0" smtClean="0"/>
                        <a:t>便利性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1.</a:t>
                      </a:r>
                      <a:r>
                        <a:rPr lang="zh-TW" altLang="en-US" dirty="0" smtClean="0"/>
                        <a:t>物流點尚不夠多</a:t>
                      </a:r>
                    </a:p>
                    <a:p>
                      <a:r>
                        <a:rPr lang="en-US" altLang="zh-TW" dirty="0" smtClean="0"/>
                        <a:t>2.</a:t>
                      </a:r>
                      <a:r>
                        <a:rPr lang="zh-TW" altLang="en-US" dirty="0" smtClean="0"/>
                        <a:t>宅配成本較高</a:t>
                      </a:r>
                    </a:p>
                    <a:p>
                      <a:r>
                        <a:rPr lang="en-US" altLang="zh-TW" dirty="0" smtClean="0"/>
                        <a:t>3.</a:t>
                      </a:r>
                      <a:r>
                        <a:rPr lang="zh-TW" altLang="en-US" dirty="0" smtClean="0"/>
                        <a:t>傳統消費者接受度不高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bg1"/>
                          </a:solidFill>
                        </a:rPr>
                        <a:t>O-</a:t>
                      </a:r>
                      <a:r>
                        <a:rPr lang="zh-TW" altLang="en-US" dirty="0" smtClean="0">
                          <a:solidFill>
                            <a:schemeClr val="bg1"/>
                          </a:solidFill>
                        </a:rPr>
                        <a:t>機會</a:t>
                      </a:r>
                      <a:r>
                        <a:rPr lang="en-US" altLang="zh-TW" dirty="0" smtClean="0">
                          <a:solidFill>
                            <a:schemeClr val="bg1"/>
                          </a:solidFill>
                        </a:rPr>
                        <a:t>(Opportunity)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>
                          <a:solidFill>
                            <a:schemeClr val="bg1"/>
                          </a:solidFill>
                        </a:rPr>
                        <a:t>T-</a:t>
                      </a:r>
                      <a:r>
                        <a:rPr lang="zh-TW" altLang="zh-TW" dirty="0" smtClean="0">
                          <a:solidFill>
                            <a:schemeClr val="bg1"/>
                          </a:solidFill>
                        </a:rPr>
                        <a:t>威脅</a:t>
                      </a:r>
                      <a:r>
                        <a:rPr lang="en-US" altLang="zh-TW" dirty="0" smtClean="0">
                          <a:solidFill>
                            <a:schemeClr val="bg1"/>
                          </a:solidFill>
                        </a:rPr>
                        <a:t>(Thereat)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1.</a:t>
                      </a:r>
                      <a:r>
                        <a:rPr lang="zh-TW" altLang="en-US" dirty="0" smtClean="0"/>
                        <a:t>電腦網路的高普及率</a:t>
                      </a:r>
                    </a:p>
                    <a:p>
                      <a:r>
                        <a:rPr lang="en-US" altLang="zh-TW" dirty="0" smtClean="0"/>
                        <a:t>2.</a:t>
                      </a:r>
                      <a:r>
                        <a:rPr lang="zh-TW" altLang="en-US" dirty="0" smtClean="0"/>
                        <a:t>塑化劑的風暴</a:t>
                      </a:r>
                    </a:p>
                    <a:p>
                      <a:r>
                        <a:rPr lang="en-US" altLang="zh-TW" dirty="0" smtClean="0"/>
                        <a:t>3.</a:t>
                      </a:r>
                      <a:r>
                        <a:rPr lang="zh-TW" altLang="en-US" dirty="0" smtClean="0"/>
                        <a:t>消費者權益抬頭</a:t>
                      </a:r>
                    </a:p>
                    <a:p>
                      <a:r>
                        <a:rPr lang="en-US" altLang="zh-TW" dirty="0" smtClean="0"/>
                        <a:t>4.</a:t>
                      </a:r>
                      <a:r>
                        <a:rPr lang="zh-TW" altLang="en-US" dirty="0" smtClean="0"/>
                        <a:t>消費方式的改變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1.</a:t>
                      </a:r>
                      <a:r>
                        <a:rPr lang="zh-TW" altLang="en-US" dirty="0" smtClean="0"/>
                        <a:t>傳統零售通路的競爭</a:t>
                      </a:r>
                    </a:p>
                    <a:p>
                      <a:r>
                        <a:rPr lang="en-US" altLang="zh-TW" dirty="0" smtClean="0"/>
                        <a:t>2.</a:t>
                      </a:r>
                      <a:r>
                        <a:rPr lang="zh-TW" altLang="en-US" dirty="0" smtClean="0"/>
                        <a:t>傳統批發商的轉型競爭</a:t>
                      </a:r>
                    </a:p>
                    <a:p>
                      <a:r>
                        <a:rPr lang="en-US" altLang="zh-TW" dirty="0" smtClean="0"/>
                        <a:t>3.</a:t>
                      </a:r>
                      <a:r>
                        <a:rPr lang="zh-TW" altLang="en-US" dirty="0" smtClean="0"/>
                        <a:t>線上交易的網路駭客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三</a:t>
            </a:r>
            <a:r>
              <a:rPr lang="en-US" altLang="zh-TW" smtClean="0"/>
              <a:t>. </a:t>
            </a:r>
            <a:r>
              <a:rPr lang="zh-TW" altLang="en-US" smtClean="0"/>
              <a:t>行銷策略與產品服務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行銷策略</a:t>
            </a:r>
            <a:r>
              <a:rPr lang="en-US" altLang="zh-TW" smtClean="0"/>
              <a:t>(4P)</a:t>
            </a:r>
          </a:p>
          <a:p>
            <a:r>
              <a:rPr lang="zh-TW" altLang="en-US" smtClean="0"/>
              <a:t>產品技術 </a:t>
            </a:r>
            <a:r>
              <a:rPr lang="en-US" altLang="zh-TW" smtClean="0"/>
              <a:t>&amp; </a:t>
            </a:r>
            <a:r>
              <a:rPr lang="zh-TW" altLang="en-US" smtClean="0"/>
              <a:t>提供服務</a:t>
            </a:r>
            <a:endParaRPr lang="zh-TW" altLang="en-U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3.1 </a:t>
            </a:r>
            <a:r>
              <a:rPr lang="zh-TW" altLang="en-US" smtClean="0"/>
              <a:t>行銷策略</a:t>
            </a:r>
            <a:r>
              <a:rPr lang="en-US" altLang="zh-TW" smtClean="0"/>
              <a:t>(4P)</a:t>
            </a:r>
            <a:endParaRPr lang="zh-TW" altLang="en-US" dirty="0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一、產品策略：</a:t>
            </a:r>
            <a:endParaRPr lang="en-US" altLang="zh-TW" dirty="0" smtClean="0"/>
          </a:p>
        </p:txBody>
      </p:sp>
      <p:sp>
        <p:nvSpPr>
          <p:cNvPr id="7" name="內容版面配置區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smtClean="0"/>
              <a:t>產銷證明</a:t>
            </a:r>
            <a:r>
              <a:rPr lang="en-US" altLang="zh-TW" smtClean="0"/>
              <a:t>e</a:t>
            </a:r>
            <a:r>
              <a:rPr lang="zh-TW" altLang="en-US" smtClean="0"/>
              <a:t>化</a:t>
            </a:r>
          </a:p>
          <a:p>
            <a:r>
              <a:rPr lang="zh-TW" altLang="en-US" smtClean="0"/>
              <a:t>全國種類齊全</a:t>
            </a:r>
          </a:p>
          <a:p>
            <a:r>
              <a:rPr lang="zh-TW" altLang="en-US" smtClean="0"/>
              <a:t>第三方檢驗、品質有保障</a:t>
            </a:r>
          </a:p>
          <a:p>
            <a:r>
              <a:rPr lang="zh-TW" altLang="en-US" smtClean="0"/>
              <a:t>簡約設計感的包裝</a:t>
            </a:r>
            <a:endParaRPr lang="zh-TW" altLang="en-US" dirty="0" smtClean="0"/>
          </a:p>
        </p:txBody>
      </p:sp>
      <p:sp>
        <p:nvSpPr>
          <p:cNvPr id="8" name="文字版面配置區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TW" altLang="en-US" smtClean="0"/>
              <a:t>二、定價策略：</a:t>
            </a:r>
            <a:endParaRPr lang="en-US" altLang="zh-TW" dirty="0" smtClean="0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zh-TW" altLang="en-US" smtClean="0"/>
              <a:t>少了大、中盤商的剝削</a:t>
            </a:r>
          </a:p>
          <a:p>
            <a:r>
              <a:rPr lang="zh-TW" altLang="en-US" smtClean="0"/>
              <a:t>買越多優惠越多</a:t>
            </a:r>
          </a:p>
          <a:p>
            <a:r>
              <a:rPr lang="zh-TW" altLang="en-US" smtClean="0"/>
              <a:t>產品價格透明化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3.1 </a:t>
            </a:r>
            <a:r>
              <a:rPr lang="zh-TW" altLang="en-US" smtClean="0"/>
              <a:t>行銷策略</a:t>
            </a:r>
            <a:r>
              <a:rPr lang="en-US" altLang="zh-TW" smtClean="0"/>
              <a:t>(4P)</a:t>
            </a:r>
            <a:endParaRPr lang="zh-TW" altLang="en-US" dirty="0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三、通路策略：</a:t>
            </a:r>
            <a:endParaRPr lang="en-US" altLang="zh-TW" dirty="0" smtClean="0"/>
          </a:p>
        </p:txBody>
      </p:sp>
      <p:sp>
        <p:nvSpPr>
          <p:cNvPr id="7" name="內容版面配置區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smtClean="0"/>
              <a:t>無店面營運成本</a:t>
            </a:r>
          </a:p>
          <a:p>
            <a:r>
              <a:rPr lang="zh-TW" altLang="en-US" smtClean="0"/>
              <a:t>無購買時間限制</a:t>
            </a:r>
          </a:p>
          <a:p>
            <a:r>
              <a:rPr lang="zh-TW" altLang="en-US" smtClean="0"/>
              <a:t>市場全面化</a:t>
            </a:r>
          </a:p>
          <a:p>
            <a:r>
              <a:rPr lang="zh-TW" altLang="en-US" smtClean="0"/>
              <a:t>隨時隨地都能買</a:t>
            </a:r>
            <a:endParaRPr lang="zh-TW" altLang="en-US" dirty="0" smtClean="0"/>
          </a:p>
        </p:txBody>
      </p:sp>
      <p:sp>
        <p:nvSpPr>
          <p:cNvPr id="8" name="文字版面配置區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TW" altLang="en-US" smtClean="0"/>
              <a:t>四、推廣策略：</a:t>
            </a:r>
            <a:endParaRPr lang="en-US" altLang="zh-TW" dirty="0" smtClean="0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zh-TW" altLang="en-US" smtClean="0"/>
              <a:t>安心嚴選服務</a:t>
            </a:r>
          </a:p>
          <a:p>
            <a:r>
              <a:rPr lang="zh-TW" altLang="en-US" smtClean="0"/>
              <a:t>原產地網路直播</a:t>
            </a:r>
          </a:p>
          <a:p>
            <a:r>
              <a:rPr lang="zh-TW" altLang="en-US" smtClean="0"/>
              <a:t>高價水果直送</a:t>
            </a:r>
            <a:r>
              <a:rPr lang="en-US" altLang="zh-TW" smtClean="0"/>
              <a:t>(</a:t>
            </a:r>
            <a:r>
              <a:rPr lang="zh-TW" altLang="en-US" smtClean="0"/>
              <a:t>如</a:t>
            </a:r>
            <a:r>
              <a:rPr lang="en-US" altLang="zh-TW" smtClean="0"/>
              <a:t>:</a:t>
            </a:r>
            <a:r>
              <a:rPr lang="zh-TW" altLang="en-US" smtClean="0"/>
              <a:t>水蜜桃</a:t>
            </a:r>
            <a:r>
              <a:rPr lang="en-US" altLang="zh-TW" smtClean="0"/>
              <a:t>)</a:t>
            </a:r>
          </a:p>
          <a:p>
            <a:r>
              <a:rPr lang="zh-TW" altLang="en-US" smtClean="0"/>
              <a:t>節慶禮盒特惠活動</a:t>
            </a:r>
            <a:endParaRPr lang="zh-TW" altLang="en-US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3.2 </a:t>
            </a:r>
            <a:r>
              <a:rPr lang="zh-TW" altLang="en-US" smtClean="0"/>
              <a:t>產品技術 </a:t>
            </a:r>
            <a:r>
              <a:rPr lang="en-US" altLang="zh-TW" smtClean="0"/>
              <a:t>&amp; </a:t>
            </a:r>
            <a:r>
              <a:rPr lang="zh-TW" altLang="en-US" smtClean="0"/>
              <a:t>提供服務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前端</a:t>
            </a:r>
            <a:r>
              <a:rPr lang="en-US" altLang="zh-TW" smtClean="0"/>
              <a:t>(</a:t>
            </a:r>
            <a:r>
              <a:rPr lang="zh-TW" altLang="en-US" smtClean="0"/>
              <a:t>客戶面</a:t>
            </a:r>
            <a:r>
              <a:rPr lang="en-US" altLang="zh-TW" smtClean="0"/>
              <a:t>)</a:t>
            </a:r>
            <a:endParaRPr lang="en-US" altLang="zh-TW" dirty="0" smtClean="0"/>
          </a:p>
        </p:txBody>
      </p:sp>
      <p:sp>
        <p:nvSpPr>
          <p:cNvPr id="5" name="內容版面配置區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smtClean="0"/>
              <a:t>提供全台農產宅配</a:t>
            </a:r>
            <a:endParaRPr lang="en-US" altLang="zh-TW" smtClean="0"/>
          </a:p>
          <a:p>
            <a:r>
              <a:rPr lang="zh-TW" altLang="en-US" smtClean="0"/>
              <a:t>今天訂後天到</a:t>
            </a:r>
            <a:endParaRPr lang="en-US" altLang="zh-TW" smtClean="0"/>
          </a:p>
          <a:p>
            <a:r>
              <a:rPr lang="zh-TW" altLang="en-US" smtClean="0"/>
              <a:t>完整的產銷履歷證明</a:t>
            </a:r>
            <a:endParaRPr lang="en-US" altLang="zh-TW" smtClean="0"/>
          </a:p>
          <a:p>
            <a:endParaRPr lang="zh-TW" altLang="en-US" dirty="0"/>
          </a:p>
        </p:txBody>
      </p:sp>
      <p:sp>
        <p:nvSpPr>
          <p:cNvPr id="11" name="文字版面配置區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內容版面配置區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3.2 </a:t>
            </a:r>
            <a:r>
              <a:rPr lang="zh-TW" altLang="en-US" smtClean="0"/>
              <a:t>產品技術 </a:t>
            </a:r>
            <a:r>
              <a:rPr lang="en-US" altLang="zh-TW" smtClean="0"/>
              <a:t>&amp; </a:t>
            </a:r>
            <a:r>
              <a:rPr lang="zh-TW" altLang="en-US" smtClean="0"/>
              <a:t>提供服務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中端</a:t>
            </a:r>
            <a:r>
              <a:rPr lang="en-US" altLang="zh-TW" smtClean="0"/>
              <a:t>(</a:t>
            </a:r>
            <a:r>
              <a:rPr lang="zh-TW" altLang="en-US" smtClean="0"/>
              <a:t>平台面</a:t>
            </a:r>
            <a:r>
              <a:rPr lang="en-US" altLang="zh-TW" smtClean="0"/>
              <a:t>)</a:t>
            </a:r>
            <a:endParaRPr lang="en-US" altLang="zh-TW" dirty="0" smtClean="0"/>
          </a:p>
        </p:txBody>
      </p:sp>
      <p:sp>
        <p:nvSpPr>
          <p:cNvPr id="5" name="內容版面配置區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smtClean="0"/>
              <a:t>物流檢核與代送</a:t>
            </a:r>
          </a:p>
          <a:p>
            <a:r>
              <a:rPr lang="zh-TW" altLang="en-US" smtClean="0"/>
              <a:t>網路轉單服務</a:t>
            </a:r>
          </a:p>
          <a:p>
            <a:r>
              <a:rPr lang="zh-TW" altLang="en-US" smtClean="0"/>
              <a:t>企業</a:t>
            </a:r>
            <a:r>
              <a:rPr lang="en-US" altLang="zh-TW" smtClean="0"/>
              <a:t>E</a:t>
            </a:r>
            <a:r>
              <a:rPr lang="zh-TW" altLang="en-US" smtClean="0"/>
              <a:t>化服務</a:t>
            </a:r>
            <a:endParaRPr lang="zh-TW" altLang="en-US" dirty="0" smtClean="0"/>
          </a:p>
        </p:txBody>
      </p:sp>
      <p:sp>
        <p:nvSpPr>
          <p:cNvPr id="6" name="文字版面配置區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TW" altLang="en-US" smtClean="0"/>
              <a:t>後端</a:t>
            </a:r>
            <a:r>
              <a:rPr lang="en-US" altLang="zh-TW" smtClean="0"/>
              <a:t>(</a:t>
            </a:r>
            <a:r>
              <a:rPr lang="zh-TW" altLang="en-US" smtClean="0"/>
              <a:t>企業面</a:t>
            </a:r>
            <a:r>
              <a:rPr lang="en-US" altLang="zh-TW" smtClean="0"/>
              <a:t>)</a:t>
            </a:r>
            <a:endParaRPr lang="en-US" altLang="zh-TW" dirty="0" smtClean="0"/>
          </a:p>
        </p:txBody>
      </p:sp>
      <p:sp>
        <p:nvSpPr>
          <p:cNvPr id="7" name="內容版面配置區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zh-TW" altLang="en-US" smtClean="0"/>
              <a:t>全國生鮮產業的代銷</a:t>
            </a:r>
          </a:p>
          <a:p>
            <a:r>
              <a:rPr lang="zh-TW" altLang="en-US" smtClean="0"/>
              <a:t>客戶農產代檢服務</a:t>
            </a:r>
          </a:p>
          <a:p>
            <a:r>
              <a:rPr lang="zh-TW" altLang="en-US" smtClean="0"/>
              <a:t>免費行銷服務</a:t>
            </a:r>
            <a:endParaRPr lang="zh-TW" altLang="en-US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四</a:t>
            </a:r>
            <a:r>
              <a:rPr lang="en-US" altLang="zh-TW" smtClean="0"/>
              <a:t>. </a:t>
            </a:r>
            <a:r>
              <a:rPr lang="zh-TW" altLang="en-US" smtClean="0"/>
              <a:t>網站經營團隊與經營目標</a:t>
            </a:r>
            <a:endParaRPr lang="zh-TW" altLang="en-US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經營團隊</a:t>
            </a:r>
            <a:endParaRPr lang="en-US" altLang="zh-TW" smtClean="0"/>
          </a:p>
          <a:p>
            <a:r>
              <a:rPr lang="zh-TW" altLang="en-US" smtClean="0"/>
              <a:t>經營目標</a:t>
            </a:r>
            <a:endParaRPr lang="en-US" altLang="zh-TW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4.1 </a:t>
            </a:r>
            <a:r>
              <a:rPr lang="zh-TW" altLang="en-US" smtClean="0"/>
              <a:t>經營團隊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4.2 </a:t>
            </a:r>
            <a:r>
              <a:rPr lang="zh-TW" altLang="en-US" smtClean="0"/>
              <a:t>經營目標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6472254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086"/>
                <a:gridCol w="5103168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dirty="0"/>
                        <a:t>經營目標</a:t>
                      </a:r>
                    </a:p>
                  </a:txBody>
                  <a:tcPr marL="68569" marR="685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dirty="0"/>
                        <a:t>經營理念大綱</a:t>
                      </a:r>
                    </a:p>
                  </a:txBody>
                  <a:tcPr marL="68569" marR="68569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dirty="0" smtClean="0"/>
                        <a:t>短</a:t>
                      </a:r>
                      <a:endParaRPr lang="en-US" altLang="zh-TW" dirty="0" smtClean="0"/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dirty="0" smtClean="0"/>
                        <a:t>期</a:t>
                      </a:r>
                      <a:endParaRPr lang="zh-TW" dirty="0"/>
                    </a:p>
                  </a:txBody>
                  <a:tcPr marL="68569" marR="68569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dirty="0" smtClean="0"/>
                        <a:t>1.</a:t>
                      </a:r>
                      <a:r>
                        <a:rPr lang="zh-TW" altLang="en-US" dirty="0" smtClean="0"/>
                        <a:t>建立大農產區的物流點</a:t>
                      </a:r>
                      <a:endParaRPr lang="en-US" altLang="zh-TW" dirty="0" smtClean="0"/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dirty="0" smtClean="0"/>
                        <a:t>2.</a:t>
                      </a:r>
                      <a:r>
                        <a:rPr lang="zh-TW" altLang="en-US" dirty="0" smtClean="0"/>
                        <a:t>檢核制度再提升</a:t>
                      </a:r>
                      <a:endParaRPr lang="en-US" altLang="zh-TW" dirty="0" smtClean="0"/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dirty="0" smtClean="0"/>
                        <a:t>3.</a:t>
                      </a:r>
                      <a:r>
                        <a:rPr lang="zh-TW" altLang="en-US" dirty="0" smtClean="0"/>
                        <a:t>增加商品類</a:t>
                      </a:r>
                      <a:endParaRPr lang="en-US" altLang="zh-TW" dirty="0" smtClean="0"/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dirty="0" smtClean="0"/>
                        <a:t>4.</a:t>
                      </a:r>
                      <a:r>
                        <a:rPr lang="zh-TW" altLang="en-US" dirty="0" smtClean="0"/>
                        <a:t>加強網站曝光率</a:t>
                      </a:r>
                      <a:endParaRPr lang="en-US" altLang="zh-TW" dirty="0" smtClean="0"/>
                    </a:p>
                  </a:txBody>
                  <a:tcPr marL="68569" marR="68569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dirty="0" smtClean="0"/>
                        <a:t>中</a:t>
                      </a:r>
                      <a:endParaRPr lang="en-US" altLang="zh-TW" dirty="0" smtClean="0"/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dirty="0" smtClean="0"/>
                        <a:t>期</a:t>
                      </a:r>
                      <a:endParaRPr lang="zh-TW" dirty="0"/>
                    </a:p>
                  </a:txBody>
                  <a:tcPr marL="68569" marR="68569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dirty="0" smtClean="0"/>
                        <a:t>1.</a:t>
                      </a:r>
                      <a:r>
                        <a:rPr lang="zh-TW" altLang="en-US" dirty="0" smtClean="0"/>
                        <a:t>提高會員數</a:t>
                      </a:r>
                      <a:endParaRPr lang="en-US" altLang="zh-TW" dirty="0" smtClean="0"/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dirty="0" smtClean="0"/>
                        <a:t>2.</a:t>
                      </a:r>
                      <a:r>
                        <a:rPr lang="zh-TW" altLang="en-US" dirty="0" smtClean="0"/>
                        <a:t>完成全國物流點建置</a:t>
                      </a:r>
                      <a:endParaRPr lang="en-US" altLang="zh-TW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/>
                        <a:t>3.</a:t>
                      </a:r>
                      <a:r>
                        <a:rPr lang="zh-TW" altLang="en-US" dirty="0" smtClean="0"/>
                        <a:t>形象建立</a:t>
                      </a:r>
                      <a:endParaRPr lang="en-US" altLang="zh-TW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/>
                        <a:t>4.</a:t>
                      </a:r>
                      <a:r>
                        <a:rPr lang="zh-TW" altLang="en-US" dirty="0" smtClean="0"/>
                        <a:t>建立配送系統</a:t>
                      </a:r>
                      <a:endParaRPr lang="zh-TW" altLang="zh-TW" dirty="0" smtClean="0"/>
                    </a:p>
                  </a:txBody>
                  <a:tcPr marL="68569" marR="68569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dirty="0" smtClean="0"/>
                        <a:t>長</a:t>
                      </a:r>
                      <a:endParaRPr lang="en-US" altLang="zh-TW" dirty="0" smtClean="0"/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dirty="0" smtClean="0"/>
                        <a:t>期</a:t>
                      </a:r>
                      <a:endParaRPr lang="zh-TW" dirty="0"/>
                    </a:p>
                  </a:txBody>
                  <a:tcPr marL="68569" marR="685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dirty="0" smtClean="0"/>
                        <a:t>1.</a:t>
                      </a:r>
                      <a:r>
                        <a:rPr lang="zh-TW" altLang="en-US" dirty="0" smtClean="0"/>
                        <a:t>接受海外訂單</a:t>
                      </a:r>
                      <a:endParaRPr lang="en-US" altLang="zh-TW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dirty="0" smtClean="0"/>
                        <a:t>2.</a:t>
                      </a:r>
                      <a:r>
                        <a:rPr lang="zh-TW" altLang="en-US" dirty="0" smtClean="0"/>
                        <a:t>完成物流整合</a:t>
                      </a:r>
                      <a:endParaRPr lang="en-US" altLang="zh-TW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dirty="0" smtClean="0"/>
                        <a:t>3.</a:t>
                      </a:r>
                      <a:r>
                        <a:rPr lang="zh-TW" altLang="en-US" dirty="0" smtClean="0"/>
                        <a:t>海外農產區設點</a:t>
                      </a:r>
                      <a:r>
                        <a:rPr lang="en-US" altLang="zh-TW" dirty="0" smtClean="0"/>
                        <a:t>(</a:t>
                      </a:r>
                      <a:r>
                        <a:rPr lang="zh-TW" altLang="en-US" dirty="0" smtClean="0"/>
                        <a:t>高價品</a:t>
                      </a:r>
                      <a:r>
                        <a:rPr lang="en-US" altLang="zh-TW" dirty="0" smtClean="0"/>
                        <a:t>)</a:t>
                      </a:r>
                      <a:endParaRPr lang="zh-TW" dirty="0"/>
                    </a:p>
                  </a:txBody>
                  <a:tcPr marL="68569" marR="68569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簡報者介紹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陳珊珊</a:t>
            </a:r>
            <a:endParaRPr lang="en-US" altLang="zh-TW" smtClean="0"/>
          </a:p>
          <a:p>
            <a:r>
              <a:rPr lang="zh-TW" altLang="en-US" smtClean="0"/>
              <a:t>網站事業部企劃經理</a:t>
            </a:r>
            <a:endParaRPr lang="en-US" altLang="zh-TW" smtClean="0"/>
          </a:p>
          <a:p>
            <a:r>
              <a:rPr lang="zh-TW" altLang="en-US" smtClean="0"/>
              <a:t>電子信箱：</a:t>
            </a:r>
            <a:r>
              <a:rPr lang="en-US" altLang="zh-TW" smtClean="0"/>
              <a:t>sandy@pcschool.com.tw</a:t>
            </a:r>
          </a:p>
          <a:p>
            <a:r>
              <a:rPr lang="zh-TW" altLang="en-US" smtClean="0"/>
              <a:t>連絡電話：</a:t>
            </a:r>
            <a:r>
              <a:rPr lang="en-US" altLang="zh-TW" smtClean="0"/>
              <a:t>2388-1213#333</a:t>
            </a:r>
            <a:endParaRPr lang="zh-TW" altLang="en-US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Thanks for listening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聯絡資料</a:t>
            </a:r>
          </a:p>
          <a:p>
            <a:r>
              <a:rPr lang="zh-TW" altLang="en-US" smtClean="0"/>
              <a:t>陳姍姍</a:t>
            </a:r>
          </a:p>
          <a:p>
            <a:pPr lvl="0"/>
            <a:r>
              <a:rPr lang="en-US" altLang="zh-TW" smtClean="0"/>
              <a:t>2388-1213#333</a:t>
            </a:r>
          </a:p>
          <a:p>
            <a:r>
              <a:rPr lang="en-US" altLang="zh-TW" smtClean="0">
                <a:hlinkClick r:id="rId2"/>
              </a:rPr>
              <a:t>sandy@pcschool.com.tw</a:t>
            </a:r>
            <a:endParaRPr lang="en-US" altLang="zh-TW" smtClean="0"/>
          </a:p>
          <a:p>
            <a:r>
              <a:rPr lang="en-US" altLang="zh-TW" smtClean="0">
                <a:hlinkClick r:id="rId3"/>
              </a:rPr>
              <a:t>http://www.pcschool.com.tw</a:t>
            </a:r>
            <a:endParaRPr lang="zh-TW" altLang="en-US" smtClean="0"/>
          </a:p>
          <a:p>
            <a:pPr lvl="0"/>
            <a:endParaRPr lang="zh-TW" altLang="en-US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目錄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小農</a:t>
            </a:r>
            <a:r>
              <a:rPr lang="en-US" altLang="zh-TW" smtClean="0"/>
              <a:t>e</a:t>
            </a:r>
            <a:r>
              <a:rPr lang="zh-TW" altLang="en-US" smtClean="0"/>
              <a:t>市集企劃目的與目標 </a:t>
            </a:r>
          </a:p>
          <a:p>
            <a:r>
              <a:rPr lang="zh-TW" altLang="en-US" smtClean="0"/>
              <a:t>定位與市場環境分析</a:t>
            </a:r>
          </a:p>
          <a:p>
            <a:r>
              <a:rPr lang="zh-TW" altLang="en-US" smtClean="0"/>
              <a:t>行銷策略與產品服務</a:t>
            </a:r>
          </a:p>
          <a:p>
            <a:r>
              <a:rPr lang="zh-TW" altLang="en-US" smtClean="0"/>
              <a:t>網站經營團隊與經營目標</a:t>
            </a:r>
            <a:endParaRPr lang="zh-TW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一</a:t>
            </a:r>
            <a:r>
              <a:rPr lang="en-US" altLang="zh-TW" smtClean="0"/>
              <a:t>. </a:t>
            </a:r>
            <a:r>
              <a:rPr lang="zh-TW" altLang="en-US" smtClean="0"/>
              <a:t>小農</a:t>
            </a:r>
            <a:r>
              <a:rPr lang="en-US" altLang="zh-TW" smtClean="0"/>
              <a:t>e</a:t>
            </a:r>
            <a:r>
              <a:rPr lang="zh-TW" altLang="en-US" smtClean="0"/>
              <a:t>市集企劃目的與目標 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TW" altLang="en-US" smtClean="0"/>
              <a:t>當前環境引發食安危機</a:t>
            </a:r>
            <a:endParaRPr lang="en-US" altLang="zh-TW" smtClean="0"/>
          </a:p>
          <a:p>
            <a:r>
              <a:rPr lang="zh-TW" altLang="en-US" smtClean="0"/>
              <a:t>小農</a:t>
            </a:r>
            <a:r>
              <a:rPr lang="en-US" altLang="zh-TW" smtClean="0"/>
              <a:t>e</a:t>
            </a:r>
            <a:r>
              <a:rPr lang="zh-TW" altLang="en-US" smtClean="0"/>
              <a:t>市集平台特色</a:t>
            </a:r>
            <a:endParaRPr lang="en-US" altLang="zh-TW" smtClean="0"/>
          </a:p>
          <a:p>
            <a:r>
              <a:rPr lang="zh-TW" altLang="en-US" smtClean="0"/>
              <a:t>未來願景</a:t>
            </a:r>
            <a:endParaRPr lang="en-US" altLang="zh-TW" smtClean="0"/>
          </a:p>
          <a:p>
            <a:r>
              <a:rPr lang="zh-TW" altLang="en-US" smtClean="0"/>
              <a:t>網站架構</a:t>
            </a:r>
            <a:endParaRPr lang="zh-TW" alt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1.1 </a:t>
            </a:r>
            <a:r>
              <a:rPr lang="zh-TW" altLang="en-US" smtClean="0"/>
              <a:t>當前環境引發食安危機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TW" altLang="en-US" smtClean="0"/>
              <a:t>食的危機</a:t>
            </a:r>
          </a:p>
          <a:p>
            <a:pPr lvl="1"/>
            <a:r>
              <a:rPr lang="zh-TW" altLang="en-US" smtClean="0"/>
              <a:t>塑化劑的風暴</a:t>
            </a:r>
            <a:endParaRPr lang="en-US" altLang="zh-TW" smtClean="0"/>
          </a:p>
          <a:p>
            <a:pPr lvl="1"/>
            <a:r>
              <a:rPr lang="zh-TW" altLang="en-US" smtClean="0"/>
              <a:t>農藥殘留無人把關</a:t>
            </a:r>
          </a:p>
          <a:p>
            <a:r>
              <a:rPr lang="zh-TW" altLang="en-US" smtClean="0"/>
              <a:t>氣候異常</a:t>
            </a:r>
          </a:p>
          <a:p>
            <a:pPr lvl="1"/>
            <a:r>
              <a:rPr lang="zh-TW" altLang="en-US" smtClean="0"/>
              <a:t>供需失衡</a:t>
            </a:r>
            <a:endParaRPr lang="en-US" altLang="zh-TW" smtClean="0"/>
          </a:p>
          <a:p>
            <a:pPr lvl="1"/>
            <a:r>
              <a:rPr lang="zh-TW" altLang="en-US" smtClean="0"/>
              <a:t>保存時間縮短</a:t>
            </a:r>
            <a:endParaRPr lang="en-US" altLang="zh-TW" smtClean="0"/>
          </a:p>
          <a:p>
            <a:r>
              <a:rPr lang="zh-TW" altLang="en-US" smtClean="0"/>
              <a:t>經濟環保</a:t>
            </a:r>
          </a:p>
          <a:p>
            <a:pPr lvl="1"/>
            <a:r>
              <a:rPr lang="zh-TW" altLang="en-US" smtClean="0"/>
              <a:t>市場過於侷限</a:t>
            </a:r>
            <a:endParaRPr lang="en-US" altLang="zh-TW" smtClean="0"/>
          </a:p>
          <a:p>
            <a:pPr lvl="1"/>
            <a:r>
              <a:rPr lang="zh-TW" altLang="en-US" smtClean="0"/>
              <a:t>運送成本高</a:t>
            </a:r>
            <a:endParaRPr lang="en-US" altLang="zh-TW" smtClean="0"/>
          </a:p>
          <a:p>
            <a:pPr lvl="1"/>
            <a:r>
              <a:rPr lang="zh-TW" altLang="en-US" smtClean="0"/>
              <a:t>二氧化碳、水的浪費</a:t>
            </a:r>
            <a:endParaRPr lang="zh-TW" alt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1.2 </a:t>
            </a:r>
            <a:r>
              <a:rPr lang="zh-TW" altLang="en-US" smtClean="0"/>
              <a:t>小農</a:t>
            </a:r>
            <a:r>
              <a:rPr lang="en-US" altLang="zh-TW" smtClean="0"/>
              <a:t>e</a:t>
            </a:r>
            <a:r>
              <a:rPr lang="zh-TW" altLang="en-US" smtClean="0"/>
              <a:t>市集平台特色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安心、快速、新鮮採購農產類的網購平台</a:t>
            </a:r>
            <a:endParaRPr lang="zh-TW" alt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1.3 </a:t>
            </a:r>
            <a:r>
              <a:rPr lang="zh-TW" altLang="en-US" smtClean="0"/>
              <a:t>未來願景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農產大未來、就在您手中</a:t>
            </a:r>
          </a:p>
          <a:p>
            <a:r>
              <a:rPr lang="zh-TW" altLang="en-US" smtClean="0"/>
              <a:t>樂活台灣、健康無負擔</a:t>
            </a:r>
          </a:p>
          <a:p>
            <a:r>
              <a:rPr lang="zh-TW" altLang="en-US" smtClean="0"/>
              <a:t>寶島農產、國際精品</a:t>
            </a:r>
            <a:endParaRPr lang="zh-TW" alt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1.4 </a:t>
            </a:r>
            <a:r>
              <a:rPr lang="zh-TW" altLang="en-US" smtClean="0"/>
              <a:t>網站架構</a:t>
            </a:r>
            <a:endParaRPr lang="zh-TW" altLang="en-US" dirty="0"/>
          </a:p>
        </p:txBody>
      </p:sp>
      <p:graphicFrame>
        <p:nvGraphicFramePr>
          <p:cNvPr id="24" name="內容版面配置區 23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二</a:t>
            </a:r>
            <a:r>
              <a:rPr lang="en-US" altLang="zh-TW" smtClean="0"/>
              <a:t>. </a:t>
            </a:r>
            <a:r>
              <a:rPr lang="zh-TW" altLang="en-US" smtClean="0"/>
              <a:t>定位與市場環境分析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mtClean="0"/>
              <a:t>S.T.P</a:t>
            </a:r>
            <a:r>
              <a:rPr lang="zh-TW" altLang="en-US" smtClean="0"/>
              <a:t>分析</a:t>
            </a:r>
            <a:endParaRPr lang="en-US" altLang="zh-TW" smtClean="0"/>
          </a:p>
          <a:p>
            <a:r>
              <a:rPr lang="en-US" altLang="zh-TW" smtClean="0"/>
              <a:t>SWOT</a:t>
            </a:r>
            <a:r>
              <a:rPr lang="zh-TW" altLang="en-US" smtClean="0"/>
              <a:t>分析</a:t>
            </a:r>
            <a:endParaRPr lang="en-US" altLang="zh-TW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681</Words>
  <Application>Microsoft Office PowerPoint</Application>
  <PresentationFormat>如螢幕大小 (16:9)</PresentationFormat>
  <Paragraphs>161</Paragraphs>
  <Slides>20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1" baseType="lpstr">
      <vt:lpstr>Office 佈景主題</vt:lpstr>
      <vt:lpstr>小農e市集網站企劃書</vt:lpstr>
      <vt:lpstr>簡報者介紹</vt:lpstr>
      <vt:lpstr>目錄</vt:lpstr>
      <vt:lpstr>一. 小農e市集企劃目的與目標 </vt:lpstr>
      <vt:lpstr>1.1 當前環境引發食安危機</vt:lpstr>
      <vt:lpstr>1.2 小農e市集平台特色</vt:lpstr>
      <vt:lpstr>1.3 未來願景</vt:lpstr>
      <vt:lpstr>1.4 網站架構</vt:lpstr>
      <vt:lpstr>二. 定位與市場環境分析</vt:lpstr>
      <vt:lpstr>2.1 S.T.P分析</vt:lpstr>
      <vt:lpstr>2.2 SWOT分析</vt:lpstr>
      <vt:lpstr>三. 行銷策略與產品服務</vt:lpstr>
      <vt:lpstr>3.1 行銷策略(4P)</vt:lpstr>
      <vt:lpstr>3.1 行銷策略(4P)</vt:lpstr>
      <vt:lpstr>3.2 產品技術 &amp; 提供服務</vt:lpstr>
      <vt:lpstr>3.2 產品技術 &amp; 提供服務</vt:lpstr>
      <vt:lpstr>四. 網站經營團隊與經營目標</vt:lpstr>
      <vt:lpstr>4.1 經營團隊</vt:lpstr>
      <vt:lpstr>4.2 經營目標</vt:lpstr>
      <vt:lpstr>Thanks for listening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sunny.chang</dc:creator>
  <cp:lastModifiedBy>sueleo</cp:lastModifiedBy>
  <cp:revision>37</cp:revision>
  <dcterms:created xsi:type="dcterms:W3CDTF">2017-02-06T08:22:20Z</dcterms:created>
  <dcterms:modified xsi:type="dcterms:W3CDTF">2017-02-07T03:52:14Z</dcterms:modified>
</cp:coreProperties>
</file>