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-120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000364" y="1071552"/>
            <a:ext cx="5600712" cy="11025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000364" y="2357436"/>
            <a:ext cx="5643602" cy="1314450"/>
          </a:xfrm>
        </p:spPr>
        <p:txBody>
          <a:bodyPr/>
          <a:lstStyle>
            <a:lvl1pPr marL="0" indent="0" algn="l">
              <a:buNone/>
              <a:defRPr>
                <a:solidFill>
                  <a:srgbClr val="FFFF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1857370"/>
            <a:ext cx="4040188" cy="285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1857370"/>
            <a:ext cx="4041775" cy="285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28794" y="0"/>
            <a:ext cx="7000924" cy="857250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643174" y="1200151"/>
            <a:ext cx="6043626" cy="3394472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標題及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標題及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786050" y="357172"/>
            <a:ext cx="6143668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786050" y="1571618"/>
            <a:ext cx="5708663" cy="2857520"/>
          </a:xfrm>
        </p:spPr>
        <p:txBody>
          <a:bodyPr anchor="t" anchorCtr="0"/>
          <a:lstStyle>
            <a:lvl1pPr marL="0" indent="0">
              <a:buFont typeface="Wingdings" pitchFamily="2" charset="2"/>
              <a:buChar char="Ø"/>
              <a:defRPr sz="20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28742"/>
            <a:ext cx="4038600" cy="2857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28742"/>
            <a:ext cx="4038600" cy="2857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42910" y="0"/>
            <a:ext cx="828680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42910" y="1200151"/>
            <a:ext cx="804389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26210-C21A-4647-A45C-3C00CFB0ACA2}" type="datetimeFigureOut">
              <a:rPr lang="zh-TW" altLang="en-US" smtClean="0"/>
              <a:pPr/>
              <a:t>2017/9/4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5843366" y="4803896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3643306" y="4786328"/>
            <a:ext cx="113346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F4C50-3780-47D6-BBB8-C7A366E20613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solidFill>
            <a:schemeClr val="tx2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>
            <a:lumMod val="60000"/>
            <a:lumOff val="40000"/>
          </a:schemeClr>
        </a:buClr>
        <a:buFont typeface="Wingdings 3" pitchFamily="18" charset="2"/>
        <a:buChar char="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>
            <a:lumMod val="60000"/>
            <a:lumOff val="40000"/>
          </a:schemeClr>
        </a:buClr>
        <a:buFont typeface="Wingdings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>
            <a:lumMod val="60000"/>
            <a:lumOff val="40000"/>
          </a:schemeClr>
        </a:buClr>
        <a:buFont typeface="Wingdings" pitchFamily="2" charset="2"/>
        <a:buChar char="Ø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>
            <a:lumMod val="60000"/>
            <a:lumOff val="40000"/>
          </a:schemeClr>
        </a:buClr>
        <a:buFont typeface="Wingdings" pitchFamily="2" charset="2"/>
        <a:buChar char="u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訂 1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如螢幕大小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投影片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sueleo</dc:creator>
  <cp:lastModifiedBy>sueleo</cp:lastModifiedBy>
  <cp:revision>6</cp:revision>
  <dcterms:created xsi:type="dcterms:W3CDTF">2017-04-05T03:33:18Z</dcterms:created>
  <dcterms:modified xsi:type="dcterms:W3CDTF">2017-09-04T01:20:42Z</dcterms:modified>
</cp:coreProperties>
</file>