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5143500" type="screen16x9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39" d="100"/>
          <a:sy n="139" d="100"/>
        </p:scale>
        <p:origin x="-120" y="-18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 hasCustomPrompt="1"/>
          </p:nvPr>
        </p:nvSpPr>
        <p:spPr>
          <a:xfrm>
            <a:off x="3500430" y="1754983"/>
            <a:ext cx="4957770" cy="1102519"/>
          </a:xfr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TW" altLang="en-US" sz="4400" b="1" kern="1200" dirty="0" smtClean="0">
                <a:solidFill>
                  <a:srgbClr val="3D57B4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dirty="0" smtClean="0"/>
              <a:t>按一下新增標題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3500430" y="3000378"/>
            <a:ext cx="5043478" cy="1571636"/>
          </a:xfrm>
        </p:spPr>
        <p:txBody>
          <a:bodyPr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Tx/>
              <a:buNone/>
              <a:defRPr lang="zh-TW" altLang="en-US" sz="2400" kern="1200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2C650-944E-44D3-A025-67905326A26A}" type="datetimeFigureOut">
              <a:rPr lang="zh-TW" altLang="en-US" smtClean="0"/>
              <a:pPr/>
              <a:t>2017/7/19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C392-F0ED-40D1-819A-505601F8667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500034" y="1428742"/>
            <a:ext cx="3852890" cy="31170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dirty="0" smtClean="0"/>
              <a:t>按一下以編輯母片</a:t>
            </a:r>
            <a:r>
              <a:rPr lang="zh-TW" altLang="en-US" dirty="0" smtClean="0"/>
              <a:t>文字</a:t>
            </a:r>
            <a:endParaRPr lang="zh-TW" altLang="en-US" dirty="0" smtClean="0"/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14876" y="1428742"/>
            <a:ext cx="3852890" cy="31170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dirty="0" smtClean="0"/>
              <a:t>按一下以編輯母片</a:t>
            </a:r>
            <a:r>
              <a:rPr lang="zh-TW" altLang="en-US" dirty="0" smtClean="0"/>
              <a:t>文字</a:t>
            </a:r>
            <a:endParaRPr lang="zh-TW" altLang="en-US" dirty="0" smtClean="0"/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2C650-944E-44D3-A025-67905326A26A}" type="datetimeFigureOut">
              <a:rPr lang="zh-TW" altLang="en-US" smtClean="0"/>
              <a:pPr/>
              <a:t>2017/7/19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C392-F0ED-40D1-819A-505601F8667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285852" y="205978"/>
            <a:ext cx="7400948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030189" y="1285866"/>
            <a:ext cx="3783040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dirty="0" smtClean="0"/>
              <a:t>按一下以編輯母片文字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500034" y="2071684"/>
            <a:ext cx="3783040" cy="250033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929190" y="1285866"/>
            <a:ext cx="3784526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dirty="0" smtClean="0"/>
              <a:t>按一下以編輯母片文字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786314" y="2071684"/>
            <a:ext cx="3784526" cy="250033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2C650-944E-44D3-A025-67905326A26A}" type="datetimeFigureOut">
              <a:rPr lang="zh-TW" altLang="en-US" smtClean="0"/>
              <a:pPr/>
              <a:t>2017/7/19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C392-F0ED-40D1-819A-505601F8667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2C650-944E-44D3-A025-67905326A26A}" type="datetimeFigureOut">
              <a:rPr lang="zh-TW" altLang="en-US" smtClean="0"/>
              <a:pPr/>
              <a:t>2017/7/19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C392-F0ED-40D1-819A-505601F8667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2C650-944E-44D3-A025-67905326A26A}" type="datetimeFigureOut">
              <a:rPr lang="zh-TW" altLang="en-US" smtClean="0"/>
              <a:pPr/>
              <a:t>2017/7/19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C392-F0ED-40D1-819A-505601F8667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2C650-944E-44D3-A025-67905326A26A}" type="datetimeFigureOut">
              <a:rPr lang="zh-TW" altLang="en-US" smtClean="0"/>
              <a:pPr/>
              <a:t>2017/7/19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C392-F0ED-40D1-819A-505601F8667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2C650-944E-44D3-A025-67905326A26A}" type="datetimeFigureOut">
              <a:rPr lang="zh-TW" altLang="en-US" smtClean="0"/>
              <a:pPr/>
              <a:t>2017/7/19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C392-F0ED-40D1-819A-505601F8667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2C650-944E-44D3-A025-67905326A26A}" type="datetimeFigureOut">
              <a:rPr lang="zh-TW" altLang="en-US" smtClean="0"/>
              <a:pPr/>
              <a:t>2017/7/19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C392-F0ED-40D1-819A-505601F8667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2C650-944E-44D3-A025-67905326A26A}" type="datetimeFigureOut">
              <a:rPr lang="zh-TW" altLang="en-US" smtClean="0"/>
              <a:pPr/>
              <a:t>2017/7/19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C392-F0ED-40D1-819A-505601F8667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2C650-944E-44D3-A025-67905326A26A}" type="datetimeFigureOut">
              <a:rPr lang="zh-TW" altLang="en-US" smtClean="0"/>
              <a:pPr/>
              <a:t>2017/7/19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C392-F0ED-40D1-819A-505601F8667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標題及物件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2C650-944E-44D3-A025-67905326A26A}" type="datetimeFigureOut">
              <a:rPr lang="zh-TW" altLang="en-US" smtClean="0"/>
              <a:pPr/>
              <a:t>2017/7/19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C392-F0ED-40D1-819A-505601F8667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標題及物件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2C650-944E-44D3-A025-67905326A26A}" type="datetimeFigureOut">
              <a:rPr lang="zh-TW" altLang="en-US" smtClean="0"/>
              <a:pPr/>
              <a:t>2017/7/19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C392-F0ED-40D1-819A-505601F8667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標題及物件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214414" y="205978"/>
            <a:ext cx="5500726" cy="857250"/>
          </a:xfrm>
        </p:spPr>
        <p:txBody>
          <a:bodyPr/>
          <a:lstStyle/>
          <a:p>
            <a:r>
              <a:rPr lang="zh-TW" altLang="en-US" dirty="0" smtClean="0"/>
              <a:t>按一下以編輯母</a:t>
            </a:r>
            <a:r>
              <a:rPr lang="zh-TW" altLang="en-US" dirty="0" smtClean="0"/>
              <a:t>片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214414" y="1200151"/>
            <a:ext cx="5500726" cy="3394472"/>
          </a:xfrm>
        </p:spPr>
        <p:txBody>
          <a:bodyPr/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2C650-944E-44D3-A025-67905326A26A}" type="datetimeFigureOut">
              <a:rPr lang="zh-TW" altLang="en-US" smtClean="0"/>
              <a:pPr/>
              <a:t>2017/7/19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C392-F0ED-40D1-819A-505601F8667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標題及物件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214414" y="1200151"/>
            <a:ext cx="5500726" cy="3394472"/>
          </a:xfrm>
        </p:spPr>
        <p:txBody>
          <a:bodyPr/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2C650-944E-44D3-A025-67905326A26A}" type="datetimeFigureOut">
              <a:rPr lang="zh-TW" altLang="en-US" smtClean="0"/>
              <a:pPr/>
              <a:t>2017/7/19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C392-F0ED-40D1-819A-505601F8667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標題及物件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214414" y="1200151"/>
            <a:ext cx="4857784" cy="3394472"/>
          </a:xfrm>
        </p:spPr>
        <p:txBody>
          <a:bodyPr/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2C650-944E-44D3-A025-67905326A26A}" type="datetimeFigureOut">
              <a:rPr lang="zh-TW" altLang="en-US" smtClean="0"/>
              <a:pPr/>
              <a:t>2017/7/19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C392-F0ED-40D1-819A-505601F8667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標題及物件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71802" y="205978"/>
            <a:ext cx="5614998" cy="857250"/>
          </a:xfrm>
        </p:spPr>
        <p:txBody>
          <a:bodyPr/>
          <a:lstStyle/>
          <a:p>
            <a:r>
              <a:rPr lang="zh-TW" altLang="en-US" dirty="0" smtClean="0"/>
              <a:t>按一下以編輯母</a:t>
            </a:r>
            <a:r>
              <a:rPr lang="zh-TW" altLang="en-US" dirty="0" smtClean="0"/>
              <a:t>片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71802" y="1200151"/>
            <a:ext cx="5614998" cy="3394472"/>
          </a:xfrm>
        </p:spPr>
        <p:txBody>
          <a:bodyPr/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2C650-944E-44D3-A025-67905326A26A}" type="datetimeFigureOut">
              <a:rPr lang="zh-TW" altLang="en-US" smtClean="0"/>
              <a:pPr/>
              <a:t>2017/7/19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C392-F0ED-40D1-819A-505601F8667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hasCustomPrompt="1"/>
          </p:nvPr>
        </p:nvSpPr>
        <p:spPr>
          <a:xfrm>
            <a:off x="3000364" y="1357304"/>
            <a:ext cx="5780100" cy="1021556"/>
          </a:xfrm>
        </p:spPr>
        <p:txBody>
          <a:bodyPr anchor="ctr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zh-TW" altLang="en-US" sz="4000" b="1" kern="1200" dirty="0" smtClean="0">
                <a:solidFill>
                  <a:srgbClr val="3D57B4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dirty="0" smtClean="0"/>
              <a:t>按一下新增標題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071802" y="2428874"/>
            <a:ext cx="5700698" cy="2000264"/>
          </a:xfrm>
        </p:spPr>
        <p:txBody>
          <a:bodyPr anchor="t" anchorCtr="0">
            <a:normAutofit/>
          </a:bodyPr>
          <a:lstStyle>
            <a:lvl1pPr marL="0" indent="0">
              <a:lnSpc>
                <a:spcPct val="120000"/>
              </a:lnSpc>
              <a:buFontTx/>
              <a:buBlip>
                <a:blip r:embed="rId3"/>
              </a:buBlip>
              <a:defRPr lang="zh-TW" altLang="en-US" sz="2000" kern="1200" dirty="0" smtClean="0">
                <a:solidFill>
                  <a:srgbClr val="3A3A3A"/>
                </a:solidFill>
                <a:latin typeface="+mj-lt"/>
                <a:ea typeface="+mj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66700" lvl="0" indent="-266700" algn="l" defTabSz="914400" rtl="0" eaLnBrk="1" latinLnBrk="0" hangingPunct="1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2C650-944E-44D3-A025-67905326A26A}" type="datetimeFigureOut">
              <a:rPr lang="zh-TW" altLang="en-US" smtClean="0"/>
              <a:pPr/>
              <a:t>2017/7/19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C392-F0ED-40D1-819A-505601F8667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1214414" y="205978"/>
            <a:ext cx="7472386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214414" y="1200151"/>
            <a:ext cx="7472386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l" defTabSz="914400" rtl="0" eaLnBrk="1" latinLnBrk="0" hangingPunct="1">
              <a:spcBef>
                <a:spcPct val="20000"/>
              </a:spcBef>
              <a:buFontTx/>
              <a:buBlip>
                <a:blip r:embed="rId20"/>
              </a:buBlip>
            </a:pPr>
            <a:r>
              <a:rPr lang="zh-TW" altLang="en-US" dirty="0" smtClean="0"/>
              <a:t>按一下以編輯母片文字樣式</a:t>
            </a:r>
          </a:p>
          <a:p>
            <a:pPr marL="742950" lvl="1" indent="-285750" algn="l" defTabSz="914400" rtl="0" eaLnBrk="1" latinLnBrk="0" hangingPunct="1">
              <a:spcBef>
                <a:spcPct val="20000"/>
              </a:spcBef>
              <a:buFontTx/>
              <a:buBlip>
                <a:blip r:embed="rId20"/>
              </a:buBlip>
            </a:pPr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12C650-944E-44D3-A025-67905326A26A}" type="datetimeFigureOut">
              <a:rPr lang="zh-TW" altLang="en-US" smtClean="0"/>
              <a:pPr/>
              <a:t>2017/7/19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2C392-F0ED-40D1-819A-505601F8667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51" r:id="rId9"/>
    <p:sldLayoutId id="2147483652" r:id="rId10"/>
    <p:sldLayoutId id="2147483653" r:id="rId11"/>
    <p:sldLayoutId id="2147483654" r:id="rId12"/>
    <p:sldLayoutId id="2147483655" r:id="rId13"/>
    <p:sldLayoutId id="2147483656" r:id="rId14"/>
    <p:sldLayoutId id="2147483657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spcBef>
          <a:spcPct val="0"/>
        </a:spcBef>
        <a:buNone/>
        <a:defRPr lang="zh-TW" altLang="en-US" sz="4400" b="1" kern="1200" dirty="0" smtClean="0">
          <a:solidFill>
            <a:srgbClr val="3A3A3A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20"/>
        </a:buBlip>
        <a:defRPr lang="zh-TW" altLang="en-US" sz="2800" kern="1200" dirty="0" smtClean="0">
          <a:solidFill>
            <a:schemeClr val="tx1"/>
          </a:solidFill>
          <a:latin typeface="+mj-lt"/>
          <a:ea typeface="+mj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Tx/>
        <a:buBlip>
          <a:blip r:embed="rId20"/>
        </a:buBlip>
        <a:defRPr lang="zh-TW" altLang="en-US" sz="2400" kern="1200" dirty="0" smtClean="0">
          <a:solidFill>
            <a:schemeClr val="tx1"/>
          </a:solidFill>
          <a:latin typeface="+mj-lt"/>
          <a:ea typeface="+mj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Tx/>
        <a:buBlip>
          <a:blip r:embed="rId20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Tx/>
        <a:buBlip>
          <a:blip r:embed="rId20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Tx/>
        <a:buBlip>
          <a:blip r:embed="rId20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自訂 7">
      <a:dk1>
        <a:sysClr val="windowText" lastClr="000000"/>
      </a:dk1>
      <a:lt1>
        <a:srgbClr val="EDEDED"/>
      </a:lt1>
      <a:dk2>
        <a:srgbClr val="1F497D"/>
      </a:dk2>
      <a:lt2>
        <a:srgbClr val="EEECE1"/>
      </a:lt2>
      <a:accent1>
        <a:srgbClr val="D07C00"/>
      </a:accent1>
      <a:accent2>
        <a:srgbClr val="FBD5B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訂 1">
      <a:majorFont>
        <a:latin typeface="Arial"/>
        <a:ea typeface="微軟正黑體"/>
        <a:cs typeface=""/>
      </a:majorFont>
      <a:minorFont>
        <a:latin typeface="Arial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0</Words>
  <Application>Microsoft Office PowerPoint</Application>
  <PresentationFormat>如螢幕大小 (16:9)</PresentationFormat>
  <Paragraphs>0</Paragraphs>
  <Slides>1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2" baseType="lpstr">
      <vt:lpstr>Office 佈景主題</vt:lpstr>
      <vt:lpstr>投影片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sueleo</dc:creator>
  <cp:lastModifiedBy>sueleo</cp:lastModifiedBy>
  <cp:revision>13</cp:revision>
  <dcterms:created xsi:type="dcterms:W3CDTF">2017-02-07T03:55:09Z</dcterms:created>
  <dcterms:modified xsi:type="dcterms:W3CDTF">2017-07-19T01:46:25Z</dcterms:modified>
</cp:coreProperties>
</file>