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s/slide36.xml" ContentType="application/vnd.openxmlformats-officedocument.presentationml.slide+xml"/>
  <Override PartName="/ppt/slideLayouts/slideLayout46.xml" ContentType="application/vnd.openxmlformats-officedocument.presentationml.slideLayout+xml"/>
  <Override PartName="/ppt/slideMasters/slideMaster19.xml" ContentType="application/vnd.openxmlformats-officedocument.presentationml.slideMaster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53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18.xml" ContentType="application/vnd.openxmlformats-officedocument.theme+xml"/>
  <Override PartName="/ppt/slideLayouts/slideLayout71.xml" ContentType="application/vnd.openxmlformats-officedocument.presentationml.slideLayout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theme/theme14.xml" ContentType="application/vnd.openxmlformats-officedocument.theme+xml"/>
  <Override PartName="/ppt/theme/theme21.xml" ContentType="application/vnd.openxmlformats-officedocument.them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theme/theme6.xml" ContentType="application/vnd.openxmlformats-officedocument.theme+xml"/>
  <Override PartName="/ppt/theme/theme10.xml" ContentType="application/vnd.openxmlformats-officedocument.theme+xml"/>
  <Override PartName="/ppt/slideLayouts/slideLayout6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Layouts/slideLayout2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19.xml" ContentType="application/vnd.openxmlformats-officedocument.them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Layouts/slideLayout10.xml" ContentType="application/vnd.openxmlformats-officedocument.presentationml.slideLayout+xml"/>
  <Override PartName="/ppt/theme/theme15.xml" ContentType="application/vnd.openxmlformats-officedocument.theme+xml"/>
  <Override PartName="/ppt/theme/theme22.xml" ContentType="application/vnd.openxmlformats-officedocument.theme+xml"/>
  <Override PartName="/ppt/slideMasters/slideMaster5.xml" ContentType="application/vnd.openxmlformats-officedocument.presentationml.slideMaster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theme/theme7.xml" ContentType="application/vnd.openxmlformats-officedocument.theme+xml"/>
  <Override PartName="/ppt/theme/theme11.xml" ContentType="application/vnd.openxmlformats-officedocument.theme+xml"/>
  <Override PartName="/ppt/slideLayouts/slideLayout59.xml" ContentType="application/vnd.openxmlformats-officedocument.presentationml.slideLayou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16.xml" ContentType="application/vnd.openxmlformats-officedocument.theme+xml"/>
  <Override PartName="/ppt/slideMasters/slideMaster13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20.xml" ContentType="application/vnd.openxmlformats-officedocument.presentationml.slideMaster+xml"/>
  <Override PartName="/ppt/theme/theme8.xml" ContentType="application/vnd.openxmlformats-officedocument.theme+xml"/>
  <Override PartName="/ppt/theme/theme12.xml" ContentType="application/vnd.openxmlformats-officedocument.them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Masters/slideMaster18.xml" ContentType="application/vnd.openxmlformats-officedocument.presentationml.slideMaster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Default Extension="jpeg" ContentType="image/jpeg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Masters/slideMaster14.xml" ContentType="application/vnd.openxmlformats-officedocument.presentationml.slideMaster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17.xml" ContentType="application/vnd.openxmlformats-officedocument.theme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theme/theme9.xml" ContentType="application/vnd.openxmlformats-officedocument.theme+xml"/>
  <Override PartName="/ppt/theme/theme13.xml" ContentType="application/vnd.openxmlformats-officedocument.them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Layouts/slideLayout68.xml" ContentType="application/vnd.openxmlformats-officedocument.presentationml.slideLayout+xml"/>
  <Override PartName="/ppt/theme/theme20.xml" ContentType="application/vnd.openxmlformats-officedocument.theme+xml"/>
  <Override PartName="/ppt/slides/slide29.xml" ContentType="application/vnd.openxmlformats-officedocument.presentationml.slide+xml"/>
  <Override PartName="/ppt/slideLayouts/slideLayout39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6" r:id="rId2"/>
    <p:sldMasterId id="2147483658" r:id="rId3"/>
    <p:sldMasterId id="2147483717" r:id="rId4"/>
    <p:sldMasterId id="2147483661" r:id="rId5"/>
    <p:sldMasterId id="2147483665" r:id="rId6"/>
    <p:sldMasterId id="2147483667" r:id="rId7"/>
    <p:sldMasterId id="2147483670" r:id="rId8"/>
    <p:sldMasterId id="2147483682" r:id="rId9"/>
    <p:sldMasterId id="2147483720" r:id="rId10"/>
    <p:sldMasterId id="2147483686" r:id="rId11"/>
    <p:sldMasterId id="2147483695" r:id="rId12"/>
    <p:sldMasterId id="2147483700" r:id="rId13"/>
    <p:sldMasterId id="2147483723" r:id="rId14"/>
    <p:sldMasterId id="2147483746" r:id="rId15"/>
    <p:sldMasterId id="2147483727" r:id="rId16"/>
    <p:sldMasterId id="2147483730" r:id="rId17"/>
    <p:sldMasterId id="2147483709" r:id="rId18"/>
    <p:sldMasterId id="2147483714" r:id="rId19"/>
    <p:sldMasterId id="2147483712" r:id="rId20"/>
  </p:sldMasterIdLst>
  <p:notesMasterIdLst>
    <p:notesMasterId r:id="rId94"/>
  </p:notesMasterIdLst>
  <p:handoutMasterIdLst>
    <p:handoutMasterId r:id="rId95"/>
  </p:handoutMasterIdLst>
  <p:sldIdLst>
    <p:sldId id="314" r:id="rId21"/>
    <p:sldId id="315" r:id="rId22"/>
    <p:sldId id="316" r:id="rId23"/>
    <p:sldId id="313" r:id="rId24"/>
    <p:sldId id="335" r:id="rId25"/>
    <p:sldId id="338" r:id="rId26"/>
    <p:sldId id="258" r:id="rId27"/>
    <p:sldId id="259" r:id="rId28"/>
    <p:sldId id="260" r:id="rId29"/>
    <p:sldId id="262" r:id="rId30"/>
    <p:sldId id="263" r:id="rId31"/>
    <p:sldId id="264" r:id="rId32"/>
    <p:sldId id="265" r:id="rId33"/>
    <p:sldId id="266" r:id="rId34"/>
    <p:sldId id="267" r:id="rId35"/>
    <p:sldId id="268" r:id="rId36"/>
    <p:sldId id="269" r:id="rId37"/>
    <p:sldId id="270" r:id="rId38"/>
    <p:sldId id="271" r:id="rId39"/>
    <p:sldId id="272" r:id="rId40"/>
    <p:sldId id="317" r:id="rId41"/>
    <p:sldId id="318" r:id="rId42"/>
    <p:sldId id="275" r:id="rId43"/>
    <p:sldId id="276" r:id="rId44"/>
    <p:sldId id="277" r:id="rId45"/>
    <p:sldId id="280" r:id="rId46"/>
    <p:sldId id="278" r:id="rId47"/>
    <p:sldId id="279" r:id="rId48"/>
    <p:sldId id="281" r:id="rId49"/>
    <p:sldId id="282" r:id="rId50"/>
    <p:sldId id="283" r:id="rId51"/>
    <p:sldId id="284" r:id="rId52"/>
    <p:sldId id="285" r:id="rId53"/>
    <p:sldId id="286" r:id="rId54"/>
    <p:sldId id="344" r:id="rId55"/>
    <p:sldId id="336" r:id="rId56"/>
    <p:sldId id="287" r:id="rId57"/>
    <p:sldId id="288" r:id="rId58"/>
    <p:sldId id="289" r:id="rId59"/>
    <p:sldId id="290" r:id="rId60"/>
    <p:sldId id="291" r:id="rId61"/>
    <p:sldId id="292" r:id="rId62"/>
    <p:sldId id="293" r:id="rId63"/>
    <p:sldId id="294" r:id="rId64"/>
    <p:sldId id="295" r:id="rId65"/>
    <p:sldId id="296" r:id="rId66"/>
    <p:sldId id="297" r:id="rId67"/>
    <p:sldId id="298" r:id="rId68"/>
    <p:sldId id="299" r:id="rId69"/>
    <p:sldId id="300" r:id="rId70"/>
    <p:sldId id="301" r:id="rId71"/>
    <p:sldId id="302" r:id="rId72"/>
    <p:sldId id="303" r:id="rId73"/>
    <p:sldId id="304" r:id="rId74"/>
    <p:sldId id="305" r:id="rId75"/>
    <p:sldId id="306" r:id="rId76"/>
    <p:sldId id="337" r:id="rId77"/>
    <p:sldId id="334" r:id="rId78"/>
    <p:sldId id="322" r:id="rId79"/>
    <p:sldId id="323" r:id="rId80"/>
    <p:sldId id="324" r:id="rId81"/>
    <p:sldId id="325" r:id="rId82"/>
    <p:sldId id="340" r:id="rId83"/>
    <p:sldId id="341" r:id="rId84"/>
    <p:sldId id="345" r:id="rId85"/>
    <p:sldId id="320" r:id="rId86"/>
    <p:sldId id="329" r:id="rId87"/>
    <p:sldId id="343" r:id="rId88"/>
    <p:sldId id="309" r:id="rId89"/>
    <p:sldId id="310" r:id="rId90"/>
    <p:sldId id="331" r:id="rId91"/>
    <p:sldId id="311" r:id="rId92"/>
    <p:sldId id="312" r:id="rId93"/>
  </p:sldIdLst>
  <p:sldSz cx="9144000" cy="5143500" type="screen16x9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2E2E2"/>
    <a:srgbClr val="FFAA01"/>
    <a:srgbClr val="E4E4E4"/>
    <a:srgbClr val="EB6E5A"/>
    <a:srgbClr val="0B9D89"/>
    <a:srgbClr val="3D57B4"/>
    <a:srgbClr val="F97212"/>
    <a:srgbClr val="FFE38B"/>
    <a:srgbClr val="000000"/>
    <a:srgbClr val="E8E8E8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中等深淺樣式 2 - 輔色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中等深淺樣式 2 - 輔色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0A15C55-8517-42AA-B614-E9B94910E393}" styleName="中等深淺樣式 2 - 輔色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中等深淺樣式 2 - 輔色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中等深淺樣式 2 - 輔色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34586" autoAdjust="0"/>
    <p:restoredTop sz="94675" autoAdjust="0"/>
  </p:normalViewPr>
  <p:slideViewPr>
    <p:cSldViewPr>
      <p:cViewPr varScale="1">
        <p:scale>
          <a:sx n="119" d="100"/>
          <a:sy n="119" d="100"/>
        </p:scale>
        <p:origin x="-96" y="-33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4740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-3222" y="-102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6.xml"/><Relationship Id="rId21" Type="http://schemas.openxmlformats.org/officeDocument/2006/relationships/slide" Target="slides/slide1.xml"/><Relationship Id="rId34" Type="http://schemas.openxmlformats.org/officeDocument/2006/relationships/slide" Target="slides/slide14.xml"/><Relationship Id="rId42" Type="http://schemas.openxmlformats.org/officeDocument/2006/relationships/slide" Target="slides/slide22.xml"/><Relationship Id="rId47" Type="http://schemas.openxmlformats.org/officeDocument/2006/relationships/slide" Target="slides/slide27.xml"/><Relationship Id="rId50" Type="http://schemas.openxmlformats.org/officeDocument/2006/relationships/slide" Target="slides/slide30.xml"/><Relationship Id="rId55" Type="http://schemas.openxmlformats.org/officeDocument/2006/relationships/slide" Target="slides/slide35.xml"/><Relationship Id="rId63" Type="http://schemas.openxmlformats.org/officeDocument/2006/relationships/slide" Target="slides/slide43.xml"/><Relationship Id="rId68" Type="http://schemas.openxmlformats.org/officeDocument/2006/relationships/slide" Target="slides/slide48.xml"/><Relationship Id="rId76" Type="http://schemas.openxmlformats.org/officeDocument/2006/relationships/slide" Target="slides/slide56.xml"/><Relationship Id="rId84" Type="http://schemas.openxmlformats.org/officeDocument/2006/relationships/slide" Target="slides/slide64.xml"/><Relationship Id="rId89" Type="http://schemas.openxmlformats.org/officeDocument/2006/relationships/slide" Target="slides/slide69.xml"/><Relationship Id="rId97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1.xml"/><Relationship Id="rId92" Type="http://schemas.openxmlformats.org/officeDocument/2006/relationships/slide" Target="slides/slide72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9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4.xml"/><Relationship Id="rId32" Type="http://schemas.openxmlformats.org/officeDocument/2006/relationships/slide" Target="slides/slide12.xml"/><Relationship Id="rId37" Type="http://schemas.openxmlformats.org/officeDocument/2006/relationships/slide" Target="slides/slide17.xml"/><Relationship Id="rId40" Type="http://schemas.openxmlformats.org/officeDocument/2006/relationships/slide" Target="slides/slide20.xml"/><Relationship Id="rId45" Type="http://schemas.openxmlformats.org/officeDocument/2006/relationships/slide" Target="slides/slide25.xml"/><Relationship Id="rId53" Type="http://schemas.openxmlformats.org/officeDocument/2006/relationships/slide" Target="slides/slide33.xml"/><Relationship Id="rId58" Type="http://schemas.openxmlformats.org/officeDocument/2006/relationships/slide" Target="slides/slide38.xml"/><Relationship Id="rId66" Type="http://schemas.openxmlformats.org/officeDocument/2006/relationships/slide" Target="slides/slide46.xml"/><Relationship Id="rId74" Type="http://schemas.openxmlformats.org/officeDocument/2006/relationships/slide" Target="slides/slide54.xml"/><Relationship Id="rId79" Type="http://schemas.openxmlformats.org/officeDocument/2006/relationships/slide" Target="slides/slide59.xml"/><Relationship Id="rId87" Type="http://schemas.openxmlformats.org/officeDocument/2006/relationships/slide" Target="slides/slide67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41.xml"/><Relationship Id="rId82" Type="http://schemas.openxmlformats.org/officeDocument/2006/relationships/slide" Target="slides/slide62.xml"/><Relationship Id="rId90" Type="http://schemas.openxmlformats.org/officeDocument/2006/relationships/slide" Target="slides/slide70.xml"/><Relationship Id="rId95" Type="http://schemas.openxmlformats.org/officeDocument/2006/relationships/handoutMaster" Target="handoutMasters/handoutMaster1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2.xml"/><Relationship Id="rId27" Type="http://schemas.openxmlformats.org/officeDocument/2006/relationships/slide" Target="slides/slide7.xml"/><Relationship Id="rId30" Type="http://schemas.openxmlformats.org/officeDocument/2006/relationships/slide" Target="slides/slide10.xml"/><Relationship Id="rId35" Type="http://schemas.openxmlformats.org/officeDocument/2006/relationships/slide" Target="slides/slide15.xml"/><Relationship Id="rId43" Type="http://schemas.openxmlformats.org/officeDocument/2006/relationships/slide" Target="slides/slide23.xml"/><Relationship Id="rId48" Type="http://schemas.openxmlformats.org/officeDocument/2006/relationships/slide" Target="slides/slide28.xml"/><Relationship Id="rId56" Type="http://schemas.openxmlformats.org/officeDocument/2006/relationships/slide" Target="slides/slide36.xml"/><Relationship Id="rId64" Type="http://schemas.openxmlformats.org/officeDocument/2006/relationships/slide" Target="slides/slide44.xml"/><Relationship Id="rId69" Type="http://schemas.openxmlformats.org/officeDocument/2006/relationships/slide" Target="slides/slide49.xml"/><Relationship Id="rId77" Type="http://schemas.openxmlformats.org/officeDocument/2006/relationships/slide" Target="slides/slide57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1.xml"/><Relationship Id="rId72" Type="http://schemas.openxmlformats.org/officeDocument/2006/relationships/slide" Target="slides/slide52.xml"/><Relationship Id="rId80" Type="http://schemas.openxmlformats.org/officeDocument/2006/relationships/slide" Target="slides/slide60.xml"/><Relationship Id="rId85" Type="http://schemas.openxmlformats.org/officeDocument/2006/relationships/slide" Target="slides/slide65.xml"/><Relationship Id="rId93" Type="http://schemas.openxmlformats.org/officeDocument/2006/relationships/slide" Target="slides/slide73.xml"/><Relationship Id="rId9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5.xml"/><Relationship Id="rId33" Type="http://schemas.openxmlformats.org/officeDocument/2006/relationships/slide" Target="slides/slide13.xml"/><Relationship Id="rId38" Type="http://schemas.openxmlformats.org/officeDocument/2006/relationships/slide" Target="slides/slide18.xml"/><Relationship Id="rId46" Type="http://schemas.openxmlformats.org/officeDocument/2006/relationships/slide" Target="slides/slide26.xml"/><Relationship Id="rId59" Type="http://schemas.openxmlformats.org/officeDocument/2006/relationships/slide" Target="slides/slide39.xml"/><Relationship Id="rId67" Type="http://schemas.openxmlformats.org/officeDocument/2006/relationships/slide" Target="slides/slide47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21.xml"/><Relationship Id="rId54" Type="http://schemas.openxmlformats.org/officeDocument/2006/relationships/slide" Target="slides/slide34.xml"/><Relationship Id="rId62" Type="http://schemas.openxmlformats.org/officeDocument/2006/relationships/slide" Target="slides/slide42.xml"/><Relationship Id="rId70" Type="http://schemas.openxmlformats.org/officeDocument/2006/relationships/slide" Target="slides/slide50.xml"/><Relationship Id="rId75" Type="http://schemas.openxmlformats.org/officeDocument/2006/relationships/slide" Target="slides/slide55.xml"/><Relationship Id="rId83" Type="http://schemas.openxmlformats.org/officeDocument/2006/relationships/slide" Target="slides/slide63.xml"/><Relationship Id="rId88" Type="http://schemas.openxmlformats.org/officeDocument/2006/relationships/slide" Target="slides/slide68.xml"/><Relationship Id="rId91" Type="http://schemas.openxmlformats.org/officeDocument/2006/relationships/slide" Target="slides/slide71.xml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3.xml"/><Relationship Id="rId28" Type="http://schemas.openxmlformats.org/officeDocument/2006/relationships/slide" Target="slides/slide8.xml"/><Relationship Id="rId36" Type="http://schemas.openxmlformats.org/officeDocument/2006/relationships/slide" Target="slides/slide16.xml"/><Relationship Id="rId49" Type="http://schemas.openxmlformats.org/officeDocument/2006/relationships/slide" Target="slides/slide29.xml"/><Relationship Id="rId57" Type="http://schemas.openxmlformats.org/officeDocument/2006/relationships/slide" Target="slides/slide37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1.xml"/><Relationship Id="rId44" Type="http://schemas.openxmlformats.org/officeDocument/2006/relationships/slide" Target="slides/slide24.xml"/><Relationship Id="rId52" Type="http://schemas.openxmlformats.org/officeDocument/2006/relationships/slide" Target="slides/slide32.xml"/><Relationship Id="rId60" Type="http://schemas.openxmlformats.org/officeDocument/2006/relationships/slide" Target="slides/slide40.xml"/><Relationship Id="rId65" Type="http://schemas.openxmlformats.org/officeDocument/2006/relationships/slide" Target="slides/slide45.xml"/><Relationship Id="rId73" Type="http://schemas.openxmlformats.org/officeDocument/2006/relationships/slide" Target="slides/slide53.xml"/><Relationship Id="rId78" Type="http://schemas.openxmlformats.org/officeDocument/2006/relationships/slide" Target="slides/slide58.xml"/><Relationship Id="rId81" Type="http://schemas.openxmlformats.org/officeDocument/2006/relationships/slide" Target="slides/slide61.xml"/><Relationship Id="rId86" Type="http://schemas.openxmlformats.org/officeDocument/2006/relationships/slide" Target="slides/slide66.xml"/><Relationship Id="rId94" Type="http://schemas.openxmlformats.org/officeDocument/2006/relationships/notesMaster" Target="notesMasters/notesMaster1.xml"/><Relationship Id="rId99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5EE43C-DAEE-4FD5-83B0-4AA30D2C6287}" type="datetimeFigureOut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003FB6-2943-4399-A1D9-7CF1F597661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sp>
        <p:nvSpPr>
          <p:cNvPr id="6" name="頁首版面配置區 5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8764011-813D-4BAA-B506-19B4FF11B69D}" type="datetimeFigureOut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56FCDF-6B2C-4536-A971-44D988B097AA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7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7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8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9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9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0.xml"/><Relationship Id="rId4" Type="http://schemas.openxmlformats.org/officeDocument/2006/relationships/image" Target="../media/image26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D:\資料提供區\PPT圖解專案設計\圖片\封面圖3.png"/>
          <p:cNvPicPr>
            <a:picLocks noChangeAspect="1" noChangeArrowheads="1"/>
          </p:cNvPicPr>
          <p:nvPr userDrawn="1"/>
        </p:nvPicPr>
        <p:blipFill>
          <a:blip r:embed="rId2" cstate="print"/>
          <a:srcRect l="21385" t="17848" b="5863"/>
          <a:stretch>
            <a:fillRect/>
          </a:stretch>
        </p:blipFill>
        <p:spPr bwMode="auto">
          <a:xfrm>
            <a:off x="0" y="0"/>
            <a:ext cx="4686289" cy="5143500"/>
          </a:xfrm>
          <a:prstGeom prst="rect">
            <a:avLst/>
          </a:prstGeom>
          <a:noFill/>
        </p:spPr>
      </p:pic>
      <p:pic>
        <p:nvPicPr>
          <p:cNvPr id="8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9" name="副標題 2"/>
          <p:cNvSpPr>
            <a:spLocks noGrp="1"/>
          </p:cNvSpPr>
          <p:nvPr>
            <p:ph type="subTitle" idx="1"/>
          </p:nvPr>
        </p:nvSpPr>
        <p:spPr>
          <a:xfrm>
            <a:off x="3177540" y="3060290"/>
            <a:ext cx="5680088" cy="1368848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dirty="0" smtClean="0"/>
              <a:t>按一下以編輯母片副標題樣式</a:t>
            </a:r>
            <a:endParaRPr lang="zh-TW" altLang="en-US" dirty="0"/>
          </a:p>
        </p:txBody>
      </p:sp>
      <p:sp>
        <p:nvSpPr>
          <p:cNvPr id="10" name="標題 12"/>
          <p:cNvSpPr>
            <a:spLocks noGrp="1"/>
          </p:cNvSpPr>
          <p:nvPr>
            <p:ph type="title" hasCustomPrompt="1"/>
          </p:nvPr>
        </p:nvSpPr>
        <p:spPr>
          <a:xfrm>
            <a:off x="3173088" y="1357304"/>
            <a:ext cx="5686436" cy="1548440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4000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按一下以新增標題</a:t>
            </a:r>
            <a:endParaRPr lang="zh-TW" altLang="en-US" dirty="0"/>
          </a:p>
        </p:txBody>
      </p:sp>
      <p:grpSp>
        <p:nvGrpSpPr>
          <p:cNvPr id="13" name="群組 19"/>
          <p:cNvGrpSpPr/>
          <p:nvPr userDrawn="1"/>
        </p:nvGrpSpPr>
        <p:grpSpPr>
          <a:xfrm>
            <a:off x="3264047" y="2928940"/>
            <a:ext cx="5500726" cy="71438"/>
            <a:chOff x="1571615" y="3643321"/>
            <a:chExt cx="6000792" cy="72000"/>
          </a:xfrm>
        </p:grpSpPr>
        <p:cxnSp>
          <p:nvCxnSpPr>
            <p:cNvPr id="14" name="直接连接符 26"/>
            <p:cNvCxnSpPr/>
            <p:nvPr userDrawn="1"/>
          </p:nvCxnSpPr>
          <p:spPr>
            <a:xfrm rot="10800000">
              <a:off x="1571615" y="3679321"/>
              <a:ext cx="600079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矩形 14"/>
            <p:cNvSpPr/>
            <p:nvPr userDrawn="1"/>
          </p:nvSpPr>
          <p:spPr>
            <a:xfrm>
              <a:off x="3571878" y="3643321"/>
              <a:ext cx="2000264" cy="72000"/>
            </a:xfrm>
            <a:prstGeom prst="rect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17" name="圓角矩形 16"/>
          <p:cNvSpPr/>
          <p:nvPr userDrawn="1"/>
        </p:nvSpPr>
        <p:spPr>
          <a:xfrm rot="2700000">
            <a:off x="509868" y="1408288"/>
            <a:ext cx="1990824" cy="1967606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8" name="圓角矩形 17"/>
          <p:cNvSpPr/>
          <p:nvPr userDrawn="1"/>
        </p:nvSpPr>
        <p:spPr>
          <a:xfrm rot="2700000">
            <a:off x="1942117" y="152179"/>
            <a:ext cx="1463361" cy="146002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簡報者介紹頁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/>
          <p:cNvSpPr/>
          <p:nvPr userDrawn="1"/>
        </p:nvSpPr>
        <p:spPr>
          <a:xfrm>
            <a:off x="0" y="71438"/>
            <a:ext cx="9144000" cy="25288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矩形 5"/>
          <p:cNvSpPr/>
          <p:nvPr userDrawn="1"/>
        </p:nvSpPr>
        <p:spPr>
          <a:xfrm>
            <a:off x="0" y="0"/>
            <a:ext cx="9144000" cy="25717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CBB0FB-D52F-4FB4-BC14-D1B2F671912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圓角矩形 7"/>
          <p:cNvSpPr/>
          <p:nvPr userDrawn="1"/>
        </p:nvSpPr>
        <p:spPr>
          <a:xfrm rot="2700000">
            <a:off x="1244751" y="1330184"/>
            <a:ext cx="2406138" cy="2406138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grpSp>
        <p:nvGrpSpPr>
          <p:cNvPr id="2" name="群組 26"/>
          <p:cNvGrpSpPr/>
          <p:nvPr userDrawn="1"/>
        </p:nvGrpSpPr>
        <p:grpSpPr>
          <a:xfrm>
            <a:off x="5162559" y="2143122"/>
            <a:ext cx="3266999" cy="787539"/>
            <a:chOff x="4293588" y="647635"/>
            <a:chExt cx="4136033" cy="997025"/>
          </a:xfrm>
        </p:grpSpPr>
        <p:sp>
          <p:nvSpPr>
            <p:cNvPr id="22" name="剪去單一角落矩形 21"/>
            <p:cNvSpPr/>
            <p:nvPr userDrawn="1"/>
          </p:nvSpPr>
          <p:spPr>
            <a:xfrm flipH="1">
              <a:off x="4357686" y="712757"/>
              <a:ext cx="4071935" cy="931903"/>
            </a:xfrm>
            <a:prstGeom prst="snip1Rect">
              <a:avLst>
                <a:gd name="adj" fmla="val 39697"/>
              </a:avLst>
            </a:prstGeom>
            <a:solidFill>
              <a:srgbClr val="3A3A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" name="群組 22"/>
            <p:cNvGrpSpPr/>
            <p:nvPr userDrawn="1"/>
          </p:nvGrpSpPr>
          <p:grpSpPr>
            <a:xfrm>
              <a:off x="4293588" y="647635"/>
              <a:ext cx="428080" cy="422053"/>
              <a:chOff x="5031809" y="839986"/>
              <a:chExt cx="562501" cy="586264"/>
            </a:xfrm>
          </p:grpSpPr>
          <p:cxnSp>
            <p:nvCxnSpPr>
              <p:cNvPr id="24" name="直接连接符 18"/>
              <p:cNvCxnSpPr/>
              <p:nvPr userDrawn="1"/>
            </p:nvCxnSpPr>
            <p:spPr>
              <a:xfrm rot="10800000" flipV="1">
                <a:off x="5039731" y="915378"/>
                <a:ext cx="388205" cy="401081"/>
              </a:xfrm>
              <a:prstGeom prst="line">
                <a:avLst/>
              </a:prstGeom>
              <a:ln>
                <a:gradFill>
                  <a:gsLst>
                    <a:gs pos="0">
                      <a:srgbClr val="3A3A3A"/>
                    </a:gs>
                    <a:gs pos="50000">
                      <a:srgbClr val="3A3A3A"/>
                    </a:gs>
                    <a:gs pos="100000">
                      <a:srgbClr val="3A3A3A">
                        <a:alpha val="0"/>
                      </a:srgbClr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18"/>
              <p:cNvCxnSpPr/>
              <p:nvPr userDrawn="1"/>
            </p:nvCxnSpPr>
            <p:spPr>
              <a:xfrm rot="10800000" flipV="1">
                <a:off x="5031809" y="839986"/>
                <a:ext cx="562501" cy="586264"/>
              </a:xfrm>
              <a:prstGeom prst="line">
                <a:avLst/>
              </a:prstGeom>
              <a:ln>
                <a:gradFill>
                  <a:gsLst>
                    <a:gs pos="0">
                      <a:srgbClr val="3A3A3A"/>
                    </a:gs>
                    <a:gs pos="50000">
                      <a:srgbClr val="3A3A3A"/>
                    </a:gs>
                    <a:gs pos="100000">
                      <a:srgbClr val="3A3A3A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8" name="圖片版面配置區 19"/>
          <p:cNvSpPr>
            <a:spLocks noGrp="1"/>
          </p:cNvSpPr>
          <p:nvPr>
            <p:ph type="pic" sz="quarter" idx="16"/>
          </p:nvPr>
        </p:nvSpPr>
        <p:spPr>
          <a:xfrm>
            <a:off x="1006032" y="1098146"/>
            <a:ext cx="2878624" cy="287730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0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1" name="標題版面配置區 1"/>
          <p:cNvSpPr>
            <a:spLocks noGrp="1"/>
          </p:cNvSpPr>
          <p:nvPr>
            <p:ph type="title" hasCustomPrompt="1"/>
          </p:nvPr>
        </p:nvSpPr>
        <p:spPr>
          <a:xfrm>
            <a:off x="5265906" y="2217906"/>
            <a:ext cx="3163746" cy="6776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按一下新增姓名</a:t>
            </a:r>
          </a:p>
        </p:txBody>
      </p:sp>
      <p:grpSp>
        <p:nvGrpSpPr>
          <p:cNvPr id="7" name="群組 18"/>
          <p:cNvGrpSpPr/>
          <p:nvPr userDrawn="1"/>
        </p:nvGrpSpPr>
        <p:grpSpPr>
          <a:xfrm>
            <a:off x="4530528" y="1592540"/>
            <a:ext cx="785818" cy="785818"/>
            <a:chOff x="4429034" y="1643056"/>
            <a:chExt cx="785818" cy="785818"/>
          </a:xfrm>
        </p:grpSpPr>
        <p:sp>
          <p:nvSpPr>
            <p:cNvPr id="32" name="橢圓 31"/>
            <p:cNvSpPr/>
            <p:nvPr userDrawn="1"/>
          </p:nvSpPr>
          <p:spPr>
            <a:xfrm>
              <a:off x="4429034" y="1643056"/>
              <a:ext cx="785818" cy="785818"/>
            </a:xfrm>
            <a:prstGeom prst="ellipse">
              <a:avLst/>
            </a:prstGeom>
            <a:solidFill>
              <a:srgbClr val="3D57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pic>
          <p:nvPicPr>
            <p:cNvPr id="23" name="Picture 2" descr="D:\資料提供區\PPT圖解專案設計\圖片\person.png"/>
            <p:cNvPicPr>
              <a:picLocks noChangeAspect="1" noChangeArrowheads="1"/>
            </p:cNvPicPr>
            <p:nvPr userDrawn="1"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621490" y="1767598"/>
              <a:ext cx="400907" cy="518400"/>
            </a:xfrm>
            <a:prstGeom prst="rect">
              <a:avLst/>
            </a:prstGeom>
            <a:noFill/>
          </p:spPr>
        </p:pic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簡報者介紹頁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3" name="日期版面配置區 2"/>
          <p:cNvSpPr>
            <a:spLocks noGrp="1"/>
          </p:cNvSpPr>
          <p:nvPr userDrawn="1">
            <p:ph type="dt" sz="half" idx="10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  <a:cs typeface="Arial" pitchFamily="34" charset="0"/>
              </a:defRPr>
            </a:lvl1pPr>
          </a:lstStyle>
          <a:p>
            <a:fld id="{DB595A6C-3697-4F4F-9AC0-8B8B6388524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 userDrawn="1"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圓角矩形 5"/>
          <p:cNvSpPr/>
          <p:nvPr userDrawn="1"/>
        </p:nvSpPr>
        <p:spPr>
          <a:xfrm rot="2700000">
            <a:off x="3438998" y="529888"/>
            <a:ext cx="2102525" cy="210252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grpSp>
        <p:nvGrpSpPr>
          <p:cNvPr id="2" name="群組 23"/>
          <p:cNvGrpSpPr/>
          <p:nvPr userDrawn="1"/>
        </p:nvGrpSpPr>
        <p:grpSpPr>
          <a:xfrm>
            <a:off x="1571615" y="3643321"/>
            <a:ext cx="6000792" cy="72000"/>
            <a:chOff x="1571615" y="3643321"/>
            <a:chExt cx="6000792" cy="72000"/>
          </a:xfrm>
        </p:grpSpPr>
        <p:cxnSp>
          <p:nvCxnSpPr>
            <p:cNvPr id="10" name="直接连接符 26"/>
            <p:cNvCxnSpPr/>
            <p:nvPr userDrawn="1"/>
          </p:nvCxnSpPr>
          <p:spPr>
            <a:xfrm rot="10800000">
              <a:off x="1571615" y="3679321"/>
              <a:ext cx="600079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矩形 10"/>
            <p:cNvSpPr/>
            <p:nvPr userDrawn="1"/>
          </p:nvSpPr>
          <p:spPr>
            <a:xfrm>
              <a:off x="3571878" y="3643321"/>
              <a:ext cx="2000264" cy="7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12" name="文字版面配置區 25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00" y="2786064"/>
            <a:ext cx="3357586" cy="714381"/>
          </a:xfrm>
        </p:spPr>
        <p:txBody>
          <a:bodyPr anchor="b">
            <a:normAutofit/>
          </a:bodyPr>
          <a:lstStyle>
            <a:lvl1pPr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zh-TW" altLang="en-US" dirty="0" smtClean="0"/>
              <a:t>按一下以新增職稱</a:t>
            </a:r>
            <a:endParaRPr lang="zh-TW" altLang="en-US" dirty="0"/>
          </a:p>
        </p:txBody>
      </p:sp>
      <p:cxnSp>
        <p:nvCxnSpPr>
          <p:cNvPr id="28" name="直接连接符 18"/>
          <p:cNvCxnSpPr/>
          <p:nvPr userDrawn="1"/>
        </p:nvCxnSpPr>
        <p:spPr>
          <a:xfrm>
            <a:off x="5048233" y="490574"/>
            <a:ext cx="576267" cy="561962"/>
          </a:xfrm>
          <a:prstGeom prst="line">
            <a:avLst/>
          </a:prstGeom>
          <a:ln>
            <a:gradFill flip="none" rotWithShape="1">
              <a:gsLst>
                <a:gs pos="0">
                  <a:srgbClr val="FFC000">
                    <a:alpha val="4000"/>
                  </a:srgbClr>
                </a:gs>
                <a:gs pos="50000">
                  <a:srgbClr val="FFC000"/>
                </a:gs>
                <a:gs pos="100000">
                  <a:srgbClr val="FFC000">
                    <a:alpha val="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18"/>
          <p:cNvCxnSpPr/>
          <p:nvPr userDrawn="1"/>
        </p:nvCxnSpPr>
        <p:spPr>
          <a:xfrm>
            <a:off x="4810114" y="328637"/>
            <a:ext cx="576267" cy="561962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  <a:alpha val="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圖片版面配置區 19"/>
          <p:cNvSpPr>
            <a:spLocks noGrp="1"/>
          </p:cNvSpPr>
          <p:nvPr>
            <p:ph type="pic" sz="quarter" idx="16"/>
          </p:nvPr>
        </p:nvSpPr>
        <p:spPr>
          <a:xfrm>
            <a:off x="3235421" y="315471"/>
            <a:ext cx="2512549" cy="2511403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17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8" name="標題版面配置區 1"/>
          <p:cNvSpPr>
            <a:spLocks noGrp="1"/>
          </p:cNvSpPr>
          <p:nvPr>
            <p:ph type="title" hasCustomPrompt="1"/>
          </p:nvPr>
        </p:nvSpPr>
        <p:spPr>
          <a:xfrm>
            <a:off x="928662" y="2784563"/>
            <a:ext cx="3643200" cy="752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lang="zh-TW" altLang="en-US" sz="32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marL="0" lvl="0" indent="0" algn="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按一下以新增姓名</a:t>
            </a:r>
            <a:endParaRPr lang="zh-TW" altLang="en-US" dirty="0"/>
          </a:p>
        </p:txBody>
      </p:sp>
      <p:sp>
        <p:nvSpPr>
          <p:cNvPr id="20" name="文字版面配置區 2"/>
          <p:cNvSpPr>
            <a:spLocks noGrp="1"/>
          </p:cNvSpPr>
          <p:nvPr>
            <p:ph type="body" idx="1" hasCustomPrompt="1"/>
          </p:nvPr>
        </p:nvSpPr>
        <p:spPr>
          <a:xfrm>
            <a:off x="2071670" y="3760013"/>
            <a:ext cx="5000660" cy="1016813"/>
          </a:xfrm>
        </p:spPr>
        <p:txBody>
          <a:bodyPr vert="horz" lIns="91440" tIns="45720" rIns="91440" bIns="45720" rtlCol="0">
            <a:normAutofit/>
          </a:bodyPr>
          <a:lstStyle>
            <a:lvl1pPr marL="342900" indent="-342900" algn="ctr" defTabSz="914400" rtl="0" eaLnBrk="1" latinLnBrk="0" hangingPunct="1">
              <a:spcBef>
                <a:spcPct val="20000"/>
              </a:spcBef>
              <a:buFontTx/>
              <a:buNone/>
              <a:defRPr lang="zh-TW" altLang="en-US" sz="1600" dirty="0" smtClean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342900" lvl="0" indent="-342900" algn="ctr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按一下新增學經歷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組織圖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>
          <a:xfrm>
            <a:off x="330369" y="330384"/>
            <a:ext cx="8483263" cy="4482732"/>
          </a:xfr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endParaRPr lang="zh-TW" altLang="en-US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28596" y="3071816"/>
            <a:ext cx="3357586" cy="722010"/>
          </a:xfrm>
          <a:noFill/>
        </p:spPr>
        <p:txBody>
          <a:bodyPr>
            <a:normAutofit/>
          </a:bodyPr>
          <a:lstStyle>
            <a:lvl1pPr algn="l">
              <a:defRPr sz="280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zh-TW" altLang="en-US" dirty="0" smtClean="0"/>
              <a:t>按一下以編輯母片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B1172B-705E-482E-981E-EF2C5ABE63A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4"/>
          </p:nvPr>
        </p:nvSpPr>
        <p:spPr>
          <a:xfrm>
            <a:off x="428596" y="3714758"/>
            <a:ext cx="3357586" cy="1071570"/>
          </a:xfrm>
          <a:noFill/>
        </p:spPr>
        <p:txBody>
          <a:bodyPr>
            <a:normAutofit/>
          </a:bodyPr>
          <a:lstStyle>
            <a:lvl1pPr marL="0" indent="0" algn="l">
              <a:buFont typeface="Arial" pitchFamily="34" charset="0"/>
              <a:buNone/>
              <a:defRPr sz="140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a:defRPr>
            </a:lvl1pPr>
            <a:lvl2pPr algn="ctr">
              <a:buFont typeface="Arial" pitchFamily="34" charset="0"/>
              <a:buNone/>
              <a:defRPr sz="1600"/>
            </a:lvl2pPr>
            <a:lvl3pPr algn="ctr">
              <a:buFont typeface="Arial" pitchFamily="34" charset="0"/>
              <a:buNone/>
              <a:defRPr sz="1600"/>
            </a:lvl3pPr>
            <a:lvl4pPr algn="ctr">
              <a:buFont typeface="Arial" pitchFamily="34" charset="0"/>
              <a:buNone/>
              <a:defRPr sz="1600"/>
            </a:lvl4pPr>
            <a:lvl5pPr algn="ctr"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3" name="圖片版面配置區 52"/>
          <p:cNvSpPr>
            <a:spLocks noGrp="1"/>
          </p:cNvSpPr>
          <p:nvPr>
            <p:ph type="pic" sz="quarter" idx="55" hasCustomPrompt="1"/>
          </p:nvPr>
        </p:nvSpPr>
        <p:spPr>
          <a:xfrm>
            <a:off x="569786" y="2928940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14" name="圖片版面配置區 52"/>
          <p:cNvSpPr>
            <a:spLocks noGrp="1"/>
          </p:cNvSpPr>
          <p:nvPr>
            <p:ph type="pic" sz="quarter" idx="56" hasCustomPrompt="1"/>
          </p:nvPr>
        </p:nvSpPr>
        <p:spPr>
          <a:xfrm>
            <a:off x="855538" y="2928940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組織圖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B1172B-705E-482E-981E-EF2C5ABE63A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pic>
        <p:nvPicPr>
          <p:cNvPr id="16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17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8" name="圓角矩形 17"/>
          <p:cNvSpPr/>
          <p:nvPr userDrawn="1"/>
        </p:nvSpPr>
        <p:spPr>
          <a:xfrm rot="2700000">
            <a:off x="1413633" y="1650085"/>
            <a:ext cx="1413668" cy="1413668"/>
          </a:xfrm>
          <a:prstGeom prst="roundRect">
            <a:avLst/>
          </a:prstGeom>
          <a:solidFill>
            <a:schemeClr val="bg1"/>
          </a:solidFill>
          <a:ln w="9525">
            <a:solidFill>
              <a:srgbClr val="3A3A3A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9" name="圖片版面配置區 19"/>
          <p:cNvSpPr>
            <a:spLocks noGrp="1"/>
          </p:cNvSpPr>
          <p:nvPr>
            <p:ph type="pic" sz="quarter" idx="25" hasCustomPrompt="1"/>
          </p:nvPr>
        </p:nvSpPr>
        <p:spPr>
          <a:xfrm>
            <a:off x="1000100" y="1386887"/>
            <a:ext cx="1929707" cy="1928826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0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928662" y="3429006"/>
            <a:ext cx="2071702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1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928662" y="3714759"/>
            <a:ext cx="2071702" cy="280114"/>
          </a:xfrm>
        </p:spPr>
        <p:txBody>
          <a:bodyPr anchor="t">
            <a:normAutofit/>
          </a:bodyPr>
          <a:lstStyle>
            <a:lvl1pPr marL="0" indent="0" algn="ctr">
              <a:buNone/>
              <a:defRPr sz="12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新增職稱</a:t>
            </a:r>
            <a:endParaRPr lang="zh-TW" altLang="en-US" dirty="0"/>
          </a:p>
        </p:txBody>
      </p:sp>
      <p:grpSp>
        <p:nvGrpSpPr>
          <p:cNvPr id="22" name="群組 21"/>
          <p:cNvGrpSpPr/>
          <p:nvPr userDrawn="1"/>
        </p:nvGrpSpPr>
        <p:grpSpPr>
          <a:xfrm>
            <a:off x="1244513" y="4004312"/>
            <a:ext cx="1440000" cy="67637"/>
            <a:chOff x="428595" y="1890702"/>
            <a:chExt cx="2016000" cy="67637"/>
          </a:xfrm>
        </p:grpSpPr>
        <p:cxnSp>
          <p:nvCxnSpPr>
            <p:cNvPr id="23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矩形 23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26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928662" y="4071949"/>
            <a:ext cx="2071702" cy="642942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7" name="圓角矩形 26"/>
          <p:cNvSpPr/>
          <p:nvPr userDrawn="1"/>
        </p:nvSpPr>
        <p:spPr>
          <a:xfrm rot="2700000">
            <a:off x="4008559" y="1650084"/>
            <a:ext cx="1413668" cy="1413668"/>
          </a:xfrm>
          <a:prstGeom prst="roundRect">
            <a:avLst/>
          </a:prstGeom>
          <a:solidFill>
            <a:schemeClr val="bg1"/>
          </a:solidFill>
          <a:ln w="9525">
            <a:solidFill>
              <a:srgbClr val="3A3A3A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28" name="圖片版面配置區 19"/>
          <p:cNvSpPr>
            <a:spLocks noGrp="1"/>
          </p:cNvSpPr>
          <p:nvPr>
            <p:ph type="pic" sz="quarter" idx="47" hasCustomPrompt="1"/>
          </p:nvPr>
        </p:nvSpPr>
        <p:spPr>
          <a:xfrm>
            <a:off x="3595026" y="1386886"/>
            <a:ext cx="1929707" cy="1928826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3523588" y="3429005"/>
            <a:ext cx="2071702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0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3523588" y="3714758"/>
            <a:ext cx="2071702" cy="280114"/>
          </a:xfrm>
        </p:spPr>
        <p:txBody>
          <a:bodyPr anchor="t">
            <a:normAutofit/>
          </a:bodyPr>
          <a:lstStyle>
            <a:lvl1pPr marL="0" indent="0" algn="ctr">
              <a:buNone/>
              <a:defRPr sz="12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新增職稱</a:t>
            </a:r>
            <a:endParaRPr lang="zh-TW" altLang="en-US" dirty="0"/>
          </a:p>
        </p:txBody>
      </p:sp>
      <p:grpSp>
        <p:nvGrpSpPr>
          <p:cNvPr id="31" name="群組 30"/>
          <p:cNvGrpSpPr/>
          <p:nvPr userDrawn="1"/>
        </p:nvGrpSpPr>
        <p:grpSpPr>
          <a:xfrm>
            <a:off x="3839439" y="4004311"/>
            <a:ext cx="1440000" cy="67637"/>
            <a:chOff x="428595" y="1890702"/>
            <a:chExt cx="2016000" cy="67637"/>
          </a:xfrm>
        </p:grpSpPr>
        <p:cxnSp>
          <p:nvCxnSpPr>
            <p:cNvPr id="32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矩形 32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34" name="文字版面配置區 8"/>
          <p:cNvSpPr>
            <a:spLocks noGrp="1"/>
          </p:cNvSpPr>
          <p:nvPr>
            <p:ph type="body" sz="quarter" idx="50" hasCustomPrompt="1"/>
          </p:nvPr>
        </p:nvSpPr>
        <p:spPr>
          <a:xfrm>
            <a:off x="3523588" y="4071948"/>
            <a:ext cx="2071702" cy="642942"/>
          </a:xfrm>
        </p:spPr>
        <p:txBody>
          <a:bodyPr anchor="t">
            <a:normAutofit/>
          </a:bodyPr>
          <a:lstStyle>
            <a:lvl1pPr marL="0" indent="0" algn="ctr">
              <a:buNone/>
              <a:tabLst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5" name="圓角矩形 34"/>
          <p:cNvSpPr/>
          <p:nvPr userDrawn="1"/>
        </p:nvSpPr>
        <p:spPr>
          <a:xfrm rot="2700000">
            <a:off x="6651765" y="1650084"/>
            <a:ext cx="1413668" cy="1413668"/>
          </a:xfrm>
          <a:prstGeom prst="roundRect">
            <a:avLst/>
          </a:prstGeom>
          <a:solidFill>
            <a:schemeClr val="bg1"/>
          </a:solidFill>
          <a:ln w="9525">
            <a:solidFill>
              <a:srgbClr val="3A3A3A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36" name="圖片版面配置區 19"/>
          <p:cNvSpPr>
            <a:spLocks noGrp="1"/>
          </p:cNvSpPr>
          <p:nvPr>
            <p:ph type="pic" sz="quarter" idx="51" hasCustomPrompt="1"/>
          </p:nvPr>
        </p:nvSpPr>
        <p:spPr>
          <a:xfrm>
            <a:off x="6238232" y="1386886"/>
            <a:ext cx="1929707" cy="1928826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7" name="文字版面配置區 8"/>
          <p:cNvSpPr>
            <a:spLocks noGrp="1"/>
          </p:cNvSpPr>
          <p:nvPr>
            <p:ph type="body" sz="quarter" idx="52" hasCustomPrompt="1"/>
          </p:nvPr>
        </p:nvSpPr>
        <p:spPr>
          <a:xfrm>
            <a:off x="6166794" y="3429005"/>
            <a:ext cx="2071702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8" name="文字版面配置區 8"/>
          <p:cNvSpPr>
            <a:spLocks noGrp="1"/>
          </p:cNvSpPr>
          <p:nvPr>
            <p:ph type="body" sz="quarter" idx="53" hasCustomPrompt="1"/>
          </p:nvPr>
        </p:nvSpPr>
        <p:spPr>
          <a:xfrm>
            <a:off x="6166794" y="3714758"/>
            <a:ext cx="2071702" cy="280114"/>
          </a:xfrm>
        </p:spPr>
        <p:txBody>
          <a:bodyPr anchor="t">
            <a:normAutofit/>
          </a:bodyPr>
          <a:lstStyle>
            <a:lvl1pPr marL="0" indent="0" algn="ctr">
              <a:buNone/>
              <a:defRPr sz="12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新增職稱</a:t>
            </a:r>
            <a:endParaRPr lang="zh-TW" altLang="en-US" dirty="0"/>
          </a:p>
        </p:txBody>
      </p:sp>
      <p:grpSp>
        <p:nvGrpSpPr>
          <p:cNvPr id="42" name="群組 41"/>
          <p:cNvGrpSpPr/>
          <p:nvPr userDrawn="1"/>
        </p:nvGrpSpPr>
        <p:grpSpPr>
          <a:xfrm>
            <a:off x="6482645" y="4004311"/>
            <a:ext cx="1440000" cy="67637"/>
            <a:chOff x="428595" y="1890702"/>
            <a:chExt cx="2016000" cy="67637"/>
          </a:xfrm>
        </p:grpSpPr>
        <p:cxnSp>
          <p:nvCxnSpPr>
            <p:cNvPr id="47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49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51" name="文字版面配置區 8"/>
          <p:cNvSpPr>
            <a:spLocks noGrp="1"/>
          </p:cNvSpPr>
          <p:nvPr>
            <p:ph type="body" sz="quarter" idx="54" hasCustomPrompt="1"/>
          </p:nvPr>
        </p:nvSpPr>
        <p:spPr>
          <a:xfrm>
            <a:off x="6166794" y="4071948"/>
            <a:ext cx="2071702" cy="642942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3" name="圖片版面配置區 52"/>
          <p:cNvSpPr>
            <a:spLocks noGrp="1"/>
          </p:cNvSpPr>
          <p:nvPr>
            <p:ph type="pic" sz="quarter" idx="55" hasCustomPrompt="1"/>
          </p:nvPr>
        </p:nvSpPr>
        <p:spPr>
          <a:xfrm>
            <a:off x="2412978" y="3059106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54" name="圖片版面配置區 52"/>
          <p:cNvSpPr>
            <a:spLocks noGrp="1"/>
          </p:cNvSpPr>
          <p:nvPr>
            <p:ph type="pic" sz="quarter" idx="56" hasCustomPrompt="1"/>
          </p:nvPr>
        </p:nvSpPr>
        <p:spPr>
          <a:xfrm>
            <a:off x="2602083" y="2857502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55" name="圖片版面配置區 52"/>
          <p:cNvSpPr>
            <a:spLocks noGrp="1"/>
          </p:cNvSpPr>
          <p:nvPr>
            <p:ph type="pic" sz="quarter" idx="57" hasCustomPrompt="1"/>
          </p:nvPr>
        </p:nvSpPr>
        <p:spPr>
          <a:xfrm>
            <a:off x="5024151" y="3059106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56" name="圖片版面配置區 52"/>
          <p:cNvSpPr>
            <a:spLocks noGrp="1"/>
          </p:cNvSpPr>
          <p:nvPr>
            <p:ph type="pic" sz="quarter" idx="58" hasCustomPrompt="1"/>
          </p:nvPr>
        </p:nvSpPr>
        <p:spPr>
          <a:xfrm>
            <a:off x="5213256" y="2857502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57" name="圖片版面配置區 52"/>
          <p:cNvSpPr>
            <a:spLocks noGrp="1"/>
          </p:cNvSpPr>
          <p:nvPr>
            <p:ph type="pic" sz="quarter" idx="59" hasCustomPrompt="1"/>
          </p:nvPr>
        </p:nvSpPr>
        <p:spPr>
          <a:xfrm>
            <a:off x="7667357" y="3059106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58" name="圖片版面配置區 52"/>
          <p:cNvSpPr>
            <a:spLocks noGrp="1"/>
          </p:cNvSpPr>
          <p:nvPr>
            <p:ph type="pic" sz="quarter" idx="60" hasCustomPrompt="1"/>
          </p:nvPr>
        </p:nvSpPr>
        <p:spPr>
          <a:xfrm>
            <a:off x="7856462" y="2857502"/>
            <a:ext cx="216000" cy="2160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Autofit/>
          </a:bodyPr>
          <a:lstStyle>
            <a:lvl1pPr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</a:t>
            </a:r>
            <a:endParaRPr lang="zh-TW" altLang="en-US" dirty="0"/>
          </a:p>
        </p:txBody>
      </p:sp>
      <p:sp>
        <p:nvSpPr>
          <p:cNvPr id="39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錄頁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46"/>
          <p:cNvSpPr/>
          <p:nvPr userDrawn="1"/>
        </p:nvSpPr>
        <p:spPr>
          <a:xfrm>
            <a:off x="787904" y="0"/>
            <a:ext cx="2926809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3538" h="4159801">
                <a:moveTo>
                  <a:pt x="0" y="0"/>
                </a:moveTo>
                <a:lnTo>
                  <a:pt x="2460653" y="0"/>
                </a:lnTo>
                <a:lnTo>
                  <a:pt x="7763538" y="4159801"/>
                </a:lnTo>
                <a:lnTo>
                  <a:pt x="2667475" y="4159801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0</a:t>
            </a:r>
            <a:endParaRPr lang="zh-CN" altLang="en-US" dirty="0"/>
          </a:p>
        </p:txBody>
      </p:sp>
      <p:sp>
        <p:nvSpPr>
          <p:cNvPr id="8" name="任意多边形 46"/>
          <p:cNvSpPr/>
          <p:nvPr userDrawn="1"/>
        </p:nvSpPr>
        <p:spPr>
          <a:xfrm>
            <a:off x="-19050" y="0"/>
            <a:ext cx="3588740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  <a:gd name="connsiteX0" fmla="*/ 3410806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3410806 w 11174344"/>
              <a:gd name="connsiteY4" fmla="*/ 0 h 4159801"/>
              <a:gd name="connsiteX0" fmla="*/ 0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0 w 11174344"/>
              <a:gd name="connsiteY4" fmla="*/ 0 h 4159801"/>
              <a:gd name="connsiteX0" fmla="*/ 1873965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1873965 w 11174344"/>
              <a:gd name="connsiteY4" fmla="*/ 0 h 4159801"/>
              <a:gd name="connsiteX0" fmla="*/ 0 w 9300379"/>
              <a:gd name="connsiteY0" fmla="*/ 0 h 4180343"/>
              <a:gd name="connsiteX1" fmla="*/ 3997494 w 9300379"/>
              <a:gd name="connsiteY1" fmla="*/ 0 h 4180343"/>
              <a:gd name="connsiteX2" fmla="*/ 9300379 w 9300379"/>
              <a:gd name="connsiteY2" fmla="*/ 4159801 h 4180343"/>
              <a:gd name="connsiteX3" fmla="*/ 79911 w 9300379"/>
              <a:gd name="connsiteY3" fmla="*/ 4180343 h 4180343"/>
              <a:gd name="connsiteX4" fmla="*/ 0 w 9300379"/>
              <a:gd name="connsiteY4" fmla="*/ 0 h 4180343"/>
              <a:gd name="connsiteX0" fmla="*/ 223277 w 9523656"/>
              <a:gd name="connsiteY0" fmla="*/ 0 h 4190614"/>
              <a:gd name="connsiteX1" fmla="*/ 4220771 w 9523656"/>
              <a:gd name="connsiteY1" fmla="*/ 0 h 4190614"/>
              <a:gd name="connsiteX2" fmla="*/ 9523656 w 9523656"/>
              <a:gd name="connsiteY2" fmla="*/ 4159801 h 4190614"/>
              <a:gd name="connsiteX3" fmla="*/ 0 w 9523656"/>
              <a:gd name="connsiteY3" fmla="*/ 4190614 h 4190614"/>
              <a:gd name="connsiteX4" fmla="*/ 223277 w 9523656"/>
              <a:gd name="connsiteY4" fmla="*/ 0 h 4190614"/>
              <a:gd name="connsiteX0" fmla="*/ 88527 w 9523656"/>
              <a:gd name="connsiteY0" fmla="*/ 0 h 4200885"/>
              <a:gd name="connsiteX1" fmla="*/ 4220771 w 9523656"/>
              <a:gd name="connsiteY1" fmla="*/ 10271 h 4200885"/>
              <a:gd name="connsiteX2" fmla="*/ 9523656 w 9523656"/>
              <a:gd name="connsiteY2" fmla="*/ 4170072 h 4200885"/>
              <a:gd name="connsiteX3" fmla="*/ 0 w 9523656"/>
              <a:gd name="connsiteY3" fmla="*/ 4200885 h 4200885"/>
              <a:gd name="connsiteX4" fmla="*/ 88527 w 9523656"/>
              <a:gd name="connsiteY4" fmla="*/ 0 h 4200885"/>
              <a:gd name="connsiteX0" fmla="*/ 0 w 9435129"/>
              <a:gd name="connsiteY0" fmla="*/ 0 h 4170072"/>
              <a:gd name="connsiteX1" fmla="*/ 4132244 w 9435129"/>
              <a:gd name="connsiteY1" fmla="*/ 10271 h 4170072"/>
              <a:gd name="connsiteX2" fmla="*/ 9435129 w 9435129"/>
              <a:gd name="connsiteY2" fmla="*/ 4170072 h 4170072"/>
              <a:gd name="connsiteX3" fmla="*/ 2808629 w 9435129"/>
              <a:gd name="connsiteY3" fmla="*/ 3938985 h 4170072"/>
              <a:gd name="connsiteX4" fmla="*/ 0 w 9435129"/>
              <a:gd name="connsiteY4" fmla="*/ 0 h 4170072"/>
              <a:gd name="connsiteX0" fmla="*/ 33690 w 9468819"/>
              <a:gd name="connsiteY0" fmla="*/ 0 h 4170072"/>
              <a:gd name="connsiteX1" fmla="*/ 4165934 w 9468819"/>
              <a:gd name="connsiteY1" fmla="*/ 10271 h 4170072"/>
              <a:gd name="connsiteX2" fmla="*/ 9468819 w 9468819"/>
              <a:gd name="connsiteY2" fmla="*/ 4170072 h 4170072"/>
              <a:gd name="connsiteX3" fmla="*/ 0 w 9468819"/>
              <a:gd name="connsiteY3" fmla="*/ 4170072 h 4170072"/>
              <a:gd name="connsiteX4" fmla="*/ 33690 w 9468819"/>
              <a:gd name="connsiteY4" fmla="*/ 0 h 4170072"/>
              <a:gd name="connsiteX0" fmla="*/ 84221 w 9519350"/>
              <a:gd name="connsiteY0" fmla="*/ 0 h 4170072"/>
              <a:gd name="connsiteX1" fmla="*/ 4216465 w 9519350"/>
              <a:gd name="connsiteY1" fmla="*/ 10271 h 4170072"/>
              <a:gd name="connsiteX2" fmla="*/ 9519350 w 9519350"/>
              <a:gd name="connsiteY2" fmla="*/ 4170072 h 4170072"/>
              <a:gd name="connsiteX3" fmla="*/ 0 w 9519350"/>
              <a:gd name="connsiteY3" fmla="*/ 4170072 h 4170072"/>
              <a:gd name="connsiteX4" fmla="*/ 84221 w 9519350"/>
              <a:gd name="connsiteY4" fmla="*/ 0 h 4170072"/>
              <a:gd name="connsiteX0" fmla="*/ 429434 w 9519350"/>
              <a:gd name="connsiteY0" fmla="*/ 346638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429434 w 9519350"/>
              <a:gd name="connsiteY4" fmla="*/ 346638 h 4159801"/>
              <a:gd name="connsiteX0" fmla="*/ 50531 w 9519350"/>
              <a:gd name="connsiteY0" fmla="*/ 0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50531 w 9519350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9350" h="4159801">
                <a:moveTo>
                  <a:pt x="50531" y="0"/>
                </a:moveTo>
                <a:lnTo>
                  <a:pt x="4216465" y="0"/>
                </a:lnTo>
                <a:lnTo>
                  <a:pt x="9519350" y="4159801"/>
                </a:lnTo>
                <a:lnTo>
                  <a:pt x="0" y="4159801"/>
                </a:lnTo>
                <a:lnTo>
                  <a:pt x="50531" y="0"/>
                </a:lnTo>
                <a:close/>
              </a:path>
            </a:pathLst>
          </a:cu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-22860" y="-900"/>
            <a:ext cx="3404686" cy="5144400"/>
          </a:xfrm>
          <a:custGeom>
            <a:avLst/>
            <a:gdLst>
              <a:gd name="connsiteX0" fmla="*/ 0 w 4024800"/>
              <a:gd name="connsiteY0" fmla="*/ 5144400 h 5144400"/>
              <a:gd name="connsiteX1" fmla="*/ 2012400 w 4024800"/>
              <a:gd name="connsiteY1" fmla="*/ 0 h 5144400"/>
              <a:gd name="connsiteX2" fmla="*/ 4024800 w 4024800"/>
              <a:gd name="connsiteY2" fmla="*/ 5144400 h 5144400"/>
              <a:gd name="connsiteX3" fmla="*/ 0 w 4024800"/>
              <a:gd name="connsiteY3" fmla="*/ 5144400 h 5144400"/>
              <a:gd name="connsiteX0" fmla="*/ 0 w 4024800"/>
              <a:gd name="connsiteY0" fmla="*/ 5144400 h 5144400"/>
              <a:gd name="connsiteX1" fmla="*/ 627734 w 4024800"/>
              <a:gd name="connsiteY1" fmla="*/ 3551820 h 5144400"/>
              <a:gd name="connsiteX2" fmla="*/ 2012400 w 4024800"/>
              <a:gd name="connsiteY2" fmla="*/ 0 h 5144400"/>
              <a:gd name="connsiteX3" fmla="*/ 4024800 w 4024800"/>
              <a:gd name="connsiteY3" fmla="*/ 5144400 h 5144400"/>
              <a:gd name="connsiteX4" fmla="*/ 0 w 4024800"/>
              <a:gd name="connsiteY4" fmla="*/ 5144400 h 5144400"/>
              <a:gd name="connsiteX0" fmla="*/ 0 w 4024800"/>
              <a:gd name="connsiteY0" fmla="*/ 5144400 h 5144400"/>
              <a:gd name="connsiteX1" fmla="*/ 627734 w 4024800"/>
              <a:gd name="connsiteY1" fmla="*/ 3551820 h 5144400"/>
              <a:gd name="connsiteX2" fmla="*/ 2012400 w 4024800"/>
              <a:gd name="connsiteY2" fmla="*/ 0 h 5144400"/>
              <a:gd name="connsiteX3" fmla="*/ 4024800 w 4024800"/>
              <a:gd name="connsiteY3" fmla="*/ 5144400 h 5144400"/>
              <a:gd name="connsiteX4" fmla="*/ 620114 w 4024800"/>
              <a:gd name="connsiteY4" fmla="*/ 5144400 h 5144400"/>
              <a:gd name="connsiteX5" fmla="*/ 0 w 4024800"/>
              <a:gd name="connsiteY5" fmla="*/ 5144400 h 5144400"/>
              <a:gd name="connsiteX0" fmla="*/ 0 w 3404686"/>
              <a:gd name="connsiteY0" fmla="*/ 5144400 h 5144400"/>
              <a:gd name="connsiteX1" fmla="*/ 7620 w 3404686"/>
              <a:gd name="connsiteY1" fmla="*/ 3551820 h 5144400"/>
              <a:gd name="connsiteX2" fmla="*/ 1392286 w 3404686"/>
              <a:gd name="connsiteY2" fmla="*/ 0 h 5144400"/>
              <a:gd name="connsiteX3" fmla="*/ 3404686 w 3404686"/>
              <a:gd name="connsiteY3" fmla="*/ 5144400 h 5144400"/>
              <a:gd name="connsiteX4" fmla="*/ 0 w 3404686"/>
              <a:gd name="connsiteY4" fmla="*/ 5144400 h 514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4686" h="5144400">
                <a:moveTo>
                  <a:pt x="0" y="5144400"/>
                </a:moveTo>
                <a:lnTo>
                  <a:pt x="7620" y="3551820"/>
                </a:lnTo>
                <a:lnTo>
                  <a:pt x="1392286" y="0"/>
                </a:lnTo>
                <a:lnTo>
                  <a:pt x="3404686" y="5144400"/>
                </a:lnTo>
                <a:lnTo>
                  <a:pt x="0" y="51444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3" name="直角三角形 12"/>
          <p:cNvSpPr/>
          <p:nvPr userDrawn="1"/>
        </p:nvSpPr>
        <p:spPr>
          <a:xfrm flipV="1">
            <a:off x="0" y="-3"/>
            <a:ext cx="1338227" cy="3143257"/>
          </a:xfrm>
          <a:prstGeom prst="rtTriangle">
            <a:avLst/>
          </a:pr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等腰三角形 13"/>
          <p:cNvSpPr/>
          <p:nvPr userDrawn="1"/>
        </p:nvSpPr>
        <p:spPr>
          <a:xfrm flipV="1">
            <a:off x="1" y="0"/>
            <a:ext cx="1308099" cy="1701806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2" name="群組 14"/>
          <p:cNvGrpSpPr/>
          <p:nvPr userDrawn="1"/>
        </p:nvGrpSpPr>
        <p:grpSpPr>
          <a:xfrm>
            <a:off x="1747787" y="-1539"/>
            <a:ext cx="681073" cy="768471"/>
            <a:chOff x="1747787" y="-1538"/>
            <a:chExt cx="444541" cy="501586"/>
          </a:xfrm>
        </p:grpSpPr>
        <p:sp>
          <p:nvSpPr>
            <p:cNvPr id="16" name="等腰三角形 15"/>
            <p:cNvSpPr/>
            <p:nvPr/>
          </p:nvSpPr>
          <p:spPr>
            <a:xfrm rot="10800000">
              <a:off x="1747787" y="0"/>
              <a:ext cx="400030" cy="500048"/>
            </a:xfrm>
            <a:prstGeom prst="triangle">
              <a:avLst/>
            </a:prstGeom>
            <a:solidFill>
              <a:srgbClr val="3A3A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5400000" flipH="1" flipV="1">
              <a:off x="1872772" y="136106"/>
              <a:ext cx="457200" cy="181912"/>
            </a:xfrm>
            <a:prstGeom prst="line">
              <a:avLst/>
            </a:prstGeom>
            <a:ln>
              <a:solidFill>
                <a:srgbClr val="3A3A3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69D523-C33D-4FA1-86E4-B39E42201485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8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9" name="標題版面配置區 1"/>
          <p:cNvSpPr>
            <a:spLocks noGrp="1"/>
          </p:cNvSpPr>
          <p:nvPr>
            <p:ph type="title"/>
          </p:nvPr>
        </p:nvSpPr>
        <p:spPr>
          <a:xfrm>
            <a:off x="2143108" y="214296"/>
            <a:ext cx="6929486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錄頁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46"/>
          <p:cNvSpPr/>
          <p:nvPr userDrawn="1"/>
        </p:nvSpPr>
        <p:spPr>
          <a:xfrm>
            <a:off x="787904" y="0"/>
            <a:ext cx="2926809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3538" h="4159801">
                <a:moveTo>
                  <a:pt x="0" y="0"/>
                </a:moveTo>
                <a:lnTo>
                  <a:pt x="2460653" y="0"/>
                </a:lnTo>
                <a:lnTo>
                  <a:pt x="7763538" y="4159801"/>
                </a:lnTo>
                <a:lnTo>
                  <a:pt x="2667475" y="4159801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0</a:t>
            </a:r>
            <a:endParaRPr lang="zh-CN" altLang="en-US" dirty="0"/>
          </a:p>
        </p:txBody>
      </p:sp>
      <p:sp>
        <p:nvSpPr>
          <p:cNvPr id="8" name="任意多边形 46"/>
          <p:cNvSpPr/>
          <p:nvPr userDrawn="1"/>
        </p:nvSpPr>
        <p:spPr>
          <a:xfrm>
            <a:off x="-19050" y="0"/>
            <a:ext cx="3588740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  <a:gd name="connsiteX0" fmla="*/ 3410806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3410806 w 11174344"/>
              <a:gd name="connsiteY4" fmla="*/ 0 h 4159801"/>
              <a:gd name="connsiteX0" fmla="*/ 0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0 w 11174344"/>
              <a:gd name="connsiteY4" fmla="*/ 0 h 4159801"/>
              <a:gd name="connsiteX0" fmla="*/ 1873965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1873965 w 11174344"/>
              <a:gd name="connsiteY4" fmla="*/ 0 h 4159801"/>
              <a:gd name="connsiteX0" fmla="*/ 0 w 9300379"/>
              <a:gd name="connsiteY0" fmla="*/ 0 h 4180343"/>
              <a:gd name="connsiteX1" fmla="*/ 3997494 w 9300379"/>
              <a:gd name="connsiteY1" fmla="*/ 0 h 4180343"/>
              <a:gd name="connsiteX2" fmla="*/ 9300379 w 9300379"/>
              <a:gd name="connsiteY2" fmla="*/ 4159801 h 4180343"/>
              <a:gd name="connsiteX3" fmla="*/ 79911 w 9300379"/>
              <a:gd name="connsiteY3" fmla="*/ 4180343 h 4180343"/>
              <a:gd name="connsiteX4" fmla="*/ 0 w 9300379"/>
              <a:gd name="connsiteY4" fmla="*/ 0 h 4180343"/>
              <a:gd name="connsiteX0" fmla="*/ 223277 w 9523656"/>
              <a:gd name="connsiteY0" fmla="*/ 0 h 4190614"/>
              <a:gd name="connsiteX1" fmla="*/ 4220771 w 9523656"/>
              <a:gd name="connsiteY1" fmla="*/ 0 h 4190614"/>
              <a:gd name="connsiteX2" fmla="*/ 9523656 w 9523656"/>
              <a:gd name="connsiteY2" fmla="*/ 4159801 h 4190614"/>
              <a:gd name="connsiteX3" fmla="*/ 0 w 9523656"/>
              <a:gd name="connsiteY3" fmla="*/ 4190614 h 4190614"/>
              <a:gd name="connsiteX4" fmla="*/ 223277 w 9523656"/>
              <a:gd name="connsiteY4" fmla="*/ 0 h 4190614"/>
              <a:gd name="connsiteX0" fmla="*/ 88527 w 9523656"/>
              <a:gd name="connsiteY0" fmla="*/ 0 h 4200885"/>
              <a:gd name="connsiteX1" fmla="*/ 4220771 w 9523656"/>
              <a:gd name="connsiteY1" fmla="*/ 10271 h 4200885"/>
              <a:gd name="connsiteX2" fmla="*/ 9523656 w 9523656"/>
              <a:gd name="connsiteY2" fmla="*/ 4170072 h 4200885"/>
              <a:gd name="connsiteX3" fmla="*/ 0 w 9523656"/>
              <a:gd name="connsiteY3" fmla="*/ 4200885 h 4200885"/>
              <a:gd name="connsiteX4" fmla="*/ 88527 w 9523656"/>
              <a:gd name="connsiteY4" fmla="*/ 0 h 4200885"/>
              <a:gd name="connsiteX0" fmla="*/ 0 w 9435129"/>
              <a:gd name="connsiteY0" fmla="*/ 0 h 4170072"/>
              <a:gd name="connsiteX1" fmla="*/ 4132244 w 9435129"/>
              <a:gd name="connsiteY1" fmla="*/ 10271 h 4170072"/>
              <a:gd name="connsiteX2" fmla="*/ 9435129 w 9435129"/>
              <a:gd name="connsiteY2" fmla="*/ 4170072 h 4170072"/>
              <a:gd name="connsiteX3" fmla="*/ 2808629 w 9435129"/>
              <a:gd name="connsiteY3" fmla="*/ 3938985 h 4170072"/>
              <a:gd name="connsiteX4" fmla="*/ 0 w 9435129"/>
              <a:gd name="connsiteY4" fmla="*/ 0 h 4170072"/>
              <a:gd name="connsiteX0" fmla="*/ 33690 w 9468819"/>
              <a:gd name="connsiteY0" fmla="*/ 0 h 4170072"/>
              <a:gd name="connsiteX1" fmla="*/ 4165934 w 9468819"/>
              <a:gd name="connsiteY1" fmla="*/ 10271 h 4170072"/>
              <a:gd name="connsiteX2" fmla="*/ 9468819 w 9468819"/>
              <a:gd name="connsiteY2" fmla="*/ 4170072 h 4170072"/>
              <a:gd name="connsiteX3" fmla="*/ 0 w 9468819"/>
              <a:gd name="connsiteY3" fmla="*/ 4170072 h 4170072"/>
              <a:gd name="connsiteX4" fmla="*/ 33690 w 9468819"/>
              <a:gd name="connsiteY4" fmla="*/ 0 h 4170072"/>
              <a:gd name="connsiteX0" fmla="*/ 84221 w 9519350"/>
              <a:gd name="connsiteY0" fmla="*/ 0 h 4170072"/>
              <a:gd name="connsiteX1" fmla="*/ 4216465 w 9519350"/>
              <a:gd name="connsiteY1" fmla="*/ 10271 h 4170072"/>
              <a:gd name="connsiteX2" fmla="*/ 9519350 w 9519350"/>
              <a:gd name="connsiteY2" fmla="*/ 4170072 h 4170072"/>
              <a:gd name="connsiteX3" fmla="*/ 0 w 9519350"/>
              <a:gd name="connsiteY3" fmla="*/ 4170072 h 4170072"/>
              <a:gd name="connsiteX4" fmla="*/ 84221 w 9519350"/>
              <a:gd name="connsiteY4" fmla="*/ 0 h 4170072"/>
              <a:gd name="connsiteX0" fmla="*/ 429434 w 9519350"/>
              <a:gd name="connsiteY0" fmla="*/ 346638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429434 w 9519350"/>
              <a:gd name="connsiteY4" fmla="*/ 346638 h 4159801"/>
              <a:gd name="connsiteX0" fmla="*/ 50531 w 9519350"/>
              <a:gd name="connsiteY0" fmla="*/ 0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50531 w 9519350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9350" h="4159801">
                <a:moveTo>
                  <a:pt x="50531" y="0"/>
                </a:moveTo>
                <a:lnTo>
                  <a:pt x="4216465" y="0"/>
                </a:lnTo>
                <a:lnTo>
                  <a:pt x="9519350" y="4159801"/>
                </a:lnTo>
                <a:lnTo>
                  <a:pt x="0" y="4159801"/>
                </a:lnTo>
                <a:lnTo>
                  <a:pt x="50531" y="0"/>
                </a:lnTo>
                <a:close/>
              </a:path>
            </a:pathLst>
          </a:cu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-22860" y="-900"/>
            <a:ext cx="3404686" cy="5144400"/>
          </a:xfrm>
          <a:custGeom>
            <a:avLst/>
            <a:gdLst>
              <a:gd name="connsiteX0" fmla="*/ 0 w 4024800"/>
              <a:gd name="connsiteY0" fmla="*/ 5144400 h 5144400"/>
              <a:gd name="connsiteX1" fmla="*/ 2012400 w 4024800"/>
              <a:gd name="connsiteY1" fmla="*/ 0 h 5144400"/>
              <a:gd name="connsiteX2" fmla="*/ 4024800 w 4024800"/>
              <a:gd name="connsiteY2" fmla="*/ 5144400 h 5144400"/>
              <a:gd name="connsiteX3" fmla="*/ 0 w 4024800"/>
              <a:gd name="connsiteY3" fmla="*/ 5144400 h 5144400"/>
              <a:gd name="connsiteX0" fmla="*/ 0 w 4024800"/>
              <a:gd name="connsiteY0" fmla="*/ 5144400 h 5144400"/>
              <a:gd name="connsiteX1" fmla="*/ 627734 w 4024800"/>
              <a:gd name="connsiteY1" fmla="*/ 3551820 h 5144400"/>
              <a:gd name="connsiteX2" fmla="*/ 2012400 w 4024800"/>
              <a:gd name="connsiteY2" fmla="*/ 0 h 5144400"/>
              <a:gd name="connsiteX3" fmla="*/ 4024800 w 4024800"/>
              <a:gd name="connsiteY3" fmla="*/ 5144400 h 5144400"/>
              <a:gd name="connsiteX4" fmla="*/ 0 w 4024800"/>
              <a:gd name="connsiteY4" fmla="*/ 5144400 h 5144400"/>
              <a:gd name="connsiteX0" fmla="*/ 0 w 4024800"/>
              <a:gd name="connsiteY0" fmla="*/ 5144400 h 5144400"/>
              <a:gd name="connsiteX1" fmla="*/ 627734 w 4024800"/>
              <a:gd name="connsiteY1" fmla="*/ 3551820 h 5144400"/>
              <a:gd name="connsiteX2" fmla="*/ 2012400 w 4024800"/>
              <a:gd name="connsiteY2" fmla="*/ 0 h 5144400"/>
              <a:gd name="connsiteX3" fmla="*/ 4024800 w 4024800"/>
              <a:gd name="connsiteY3" fmla="*/ 5144400 h 5144400"/>
              <a:gd name="connsiteX4" fmla="*/ 620114 w 4024800"/>
              <a:gd name="connsiteY4" fmla="*/ 5144400 h 5144400"/>
              <a:gd name="connsiteX5" fmla="*/ 0 w 4024800"/>
              <a:gd name="connsiteY5" fmla="*/ 5144400 h 5144400"/>
              <a:gd name="connsiteX0" fmla="*/ 0 w 3404686"/>
              <a:gd name="connsiteY0" fmla="*/ 5144400 h 5144400"/>
              <a:gd name="connsiteX1" fmla="*/ 7620 w 3404686"/>
              <a:gd name="connsiteY1" fmla="*/ 3551820 h 5144400"/>
              <a:gd name="connsiteX2" fmla="*/ 1392286 w 3404686"/>
              <a:gd name="connsiteY2" fmla="*/ 0 h 5144400"/>
              <a:gd name="connsiteX3" fmla="*/ 3404686 w 3404686"/>
              <a:gd name="connsiteY3" fmla="*/ 5144400 h 5144400"/>
              <a:gd name="connsiteX4" fmla="*/ 0 w 3404686"/>
              <a:gd name="connsiteY4" fmla="*/ 5144400 h 514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4686" h="5144400">
                <a:moveTo>
                  <a:pt x="0" y="5144400"/>
                </a:moveTo>
                <a:lnTo>
                  <a:pt x="7620" y="3551820"/>
                </a:lnTo>
                <a:lnTo>
                  <a:pt x="1392286" y="0"/>
                </a:lnTo>
                <a:lnTo>
                  <a:pt x="3404686" y="5144400"/>
                </a:lnTo>
                <a:lnTo>
                  <a:pt x="0" y="51444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3" name="直角三角形 12"/>
          <p:cNvSpPr/>
          <p:nvPr userDrawn="1"/>
        </p:nvSpPr>
        <p:spPr>
          <a:xfrm flipV="1">
            <a:off x="0" y="-3"/>
            <a:ext cx="1338227" cy="3143257"/>
          </a:xfrm>
          <a:prstGeom prst="rtTriangle">
            <a:avLst/>
          </a:pr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等腰三角形 13"/>
          <p:cNvSpPr/>
          <p:nvPr userDrawn="1"/>
        </p:nvSpPr>
        <p:spPr>
          <a:xfrm flipV="1">
            <a:off x="1" y="0"/>
            <a:ext cx="1308099" cy="1701806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2" name="群組 14"/>
          <p:cNvGrpSpPr/>
          <p:nvPr userDrawn="1"/>
        </p:nvGrpSpPr>
        <p:grpSpPr>
          <a:xfrm>
            <a:off x="1747787" y="-1539"/>
            <a:ext cx="681073" cy="768471"/>
            <a:chOff x="1747787" y="-1538"/>
            <a:chExt cx="444541" cy="501586"/>
          </a:xfrm>
        </p:grpSpPr>
        <p:sp>
          <p:nvSpPr>
            <p:cNvPr id="16" name="等腰三角形 15"/>
            <p:cNvSpPr/>
            <p:nvPr/>
          </p:nvSpPr>
          <p:spPr>
            <a:xfrm rot="10800000">
              <a:off x="1747787" y="0"/>
              <a:ext cx="400030" cy="500048"/>
            </a:xfrm>
            <a:prstGeom prst="triangle">
              <a:avLst/>
            </a:prstGeom>
            <a:solidFill>
              <a:srgbClr val="3A3A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5400000" flipH="1" flipV="1">
              <a:off x="1872772" y="136106"/>
              <a:ext cx="457200" cy="181912"/>
            </a:xfrm>
            <a:prstGeom prst="line">
              <a:avLst/>
            </a:prstGeom>
            <a:ln>
              <a:solidFill>
                <a:srgbClr val="3A3A3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991845-43DC-4039-8A5C-285C955513AF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8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9" name="標題版面配置區 1"/>
          <p:cNvSpPr>
            <a:spLocks noGrp="1"/>
          </p:cNvSpPr>
          <p:nvPr>
            <p:ph type="title"/>
          </p:nvPr>
        </p:nvSpPr>
        <p:spPr>
          <a:xfrm>
            <a:off x="571472" y="2285998"/>
            <a:ext cx="1571636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/>
            </a:lvl1pPr>
          </a:lstStyle>
          <a:p>
            <a:endParaRPr lang="zh-TW" alt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錄頁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46"/>
          <p:cNvSpPr/>
          <p:nvPr userDrawn="1"/>
        </p:nvSpPr>
        <p:spPr>
          <a:xfrm>
            <a:off x="787904" y="0"/>
            <a:ext cx="2926809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3538" h="4159801">
                <a:moveTo>
                  <a:pt x="0" y="0"/>
                </a:moveTo>
                <a:lnTo>
                  <a:pt x="2460653" y="0"/>
                </a:lnTo>
                <a:lnTo>
                  <a:pt x="7763538" y="4159801"/>
                </a:lnTo>
                <a:lnTo>
                  <a:pt x="2667475" y="4159801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0</a:t>
            </a:r>
            <a:endParaRPr lang="zh-CN" altLang="en-US" dirty="0"/>
          </a:p>
        </p:txBody>
      </p:sp>
      <p:sp>
        <p:nvSpPr>
          <p:cNvPr id="8" name="任意多边形 46"/>
          <p:cNvSpPr/>
          <p:nvPr userDrawn="1"/>
        </p:nvSpPr>
        <p:spPr>
          <a:xfrm>
            <a:off x="-19050" y="0"/>
            <a:ext cx="3588740" cy="5143500"/>
          </a:xfrm>
          <a:custGeom>
            <a:avLst/>
            <a:gdLst>
              <a:gd name="connsiteX0" fmla="*/ 0 w 5128128"/>
              <a:gd name="connsiteY0" fmla="*/ 0 h 4159801"/>
              <a:gd name="connsiteX1" fmla="*/ 2460653 w 5128128"/>
              <a:gd name="connsiteY1" fmla="*/ 0 h 4159801"/>
              <a:gd name="connsiteX2" fmla="*/ 5128128 w 5128128"/>
              <a:gd name="connsiteY2" fmla="*/ 4159801 h 4159801"/>
              <a:gd name="connsiteX3" fmla="*/ 2667475 w 5128128"/>
              <a:gd name="connsiteY3" fmla="*/ 4159801 h 4159801"/>
              <a:gd name="connsiteX0" fmla="*/ 0 w 7763538"/>
              <a:gd name="connsiteY0" fmla="*/ 0 h 4159801"/>
              <a:gd name="connsiteX1" fmla="*/ 2460653 w 7763538"/>
              <a:gd name="connsiteY1" fmla="*/ 0 h 4159801"/>
              <a:gd name="connsiteX2" fmla="*/ 7763538 w 7763538"/>
              <a:gd name="connsiteY2" fmla="*/ 4159801 h 4159801"/>
              <a:gd name="connsiteX3" fmla="*/ 2667475 w 7763538"/>
              <a:gd name="connsiteY3" fmla="*/ 4159801 h 4159801"/>
              <a:gd name="connsiteX4" fmla="*/ 0 w 7763538"/>
              <a:gd name="connsiteY4" fmla="*/ 0 h 4159801"/>
              <a:gd name="connsiteX0" fmla="*/ 3410806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3410806 w 11174344"/>
              <a:gd name="connsiteY4" fmla="*/ 0 h 4159801"/>
              <a:gd name="connsiteX0" fmla="*/ 0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0 w 11174344"/>
              <a:gd name="connsiteY4" fmla="*/ 0 h 4159801"/>
              <a:gd name="connsiteX0" fmla="*/ 1873965 w 11174344"/>
              <a:gd name="connsiteY0" fmla="*/ 0 h 4159801"/>
              <a:gd name="connsiteX1" fmla="*/ 5871459 w 11174344"/>
              <a:gd name="connsiteY1" fmla="*/ 0 h 4159801"/>
              <a:gd name="connsiteX2" fmla="*/ 11174344 w 11174344"/>
              <a:gd name="connsiteY2" fmla="*/ 4159801 h 4159801"/>
              <a:gd name="connsiteX3" fmla="*/ 0 w 11174344"/>
              <a:gd name="connsiteY3" fmla="*/ 4159801 h 4159801"/>
              <a:gd name="connsiteX4" fmla="*/ 1873965 w 11174344"/>
              <a:gd name="connsiteY4" fmla="*/ 0 h 4159801"/>
              <a:gd name="connsiteX0" fmla="*/ 0 w 9300379"/>
              <a:gd name="connsiteY0" fmla="*/ 0 h 4180343"/>
              <a:gd name="connsiteX1" fmla="*/ 3997494 w 9300379"/>
              <a:gd name="connsiteY1" fmla="*/ 0 h 4180343"/>
              <a:gd name="connsiteX2" fmla="*/ 9300379 w 9300379"/>
              <a:gd name="connsiteY2" fmla="*/ 4159801 h 4180343"/>
              <a:gd name="connsiteX3" fmla="*/ 79911 w 9300379"/>
              <a:gd name="connsiteY3" fmla="*/ 4180343 h 4180343"/>
              <a:gd name="connsiteX4" fmla="*/ 0 w 9300379"/>
              <a:gd name="connsiteY4" fmla="*/ 0 h 4180343"/>
              <a:gd name="connsiteX0" fmla="*/ 223277 w 9523656"/>
              <a:gd name="connsiteY0" fmla="*/ 0 h 4190614"/>
              <a:gd name="connsiteX1" fmla="*/ 4220771 w 9523656"/>
              <a:gd name="connsiteY1" fmla="*/ 0 h 4190614"/>
              <a:gd name="connsiteX2" fmla="*/ 9523656 w 9523656"/>
              <a:gd name="connsiteY2" fmla="*/ 4159801 h 4190614"/>
              <a:gd name="connsiteX3" fmla="*/ 0 w 9523656"/>
              <a:gd name="connsiteY3" fmla="*/ 4190614 h 4190614"/>
              <a:gd name="connsiteX4" fmla="*/ 223277 w 9523656"/>
              <a:gd name="connsiteY4" fmla="*/ 0 h 4190614"/>
              <a:gd name="connsiteX0" fmla="*/ 88527 w 9523656"/>
              <a:gd name="connsiteY0" fmla="*/ 0 h 4200885"/>
              <a:gd name="connsiteX1" fmla="*/ 4220771 w 9523656"/>
              <a:gd name="connsiteY1" fmla="*/ 10271 h 4200885"/>
              <a:gd name="connsiteX2" fmla="*/ 9523656 w 9523656"/>
              <a:gd name="connsiteY2" fmla="*/ 4170072 h 4200885"/>
              <a:gd name="connsiteX3" fmla="*/ 0 w 9523656"/>
              <a:gd name="connsiteY3" fmla="*/ 4200885 h 4200885"/>
              <a:gd name="connsiteX4" fmla="*/ 88527 w 9523656"/>
              <a:gd name="connsiteY4" fmla="*/ 0 h 4200885"/>
              <a:gd name="connsiteX0" fmla="*/ 0 w 9435129"/>
              <a:gd name="connsiteY0" fmla="*/ 0 h 4170072"/>
              <a:gd name="connsiteX1" fmla="*/ 4132244 w 9435129"/>
              <a:gd name="connsiteY1" fmla="*/ 10271 h 4170072"/>
              <a:gd name="connsiteX2" fmla="*/ 9435129 w 9435129"/>
              <a:gd name="connsiteY2" fmla="*/ 4170072 h 4170072"/>
              <a:gd name="connsiteX3" fmla="*/ 2808629 w 9435129"/>
              <a:gd name="connsiteY3" fmla="*/ 3938985 h 4170072"/>
              <a:gd name="connsiteX4" fmla="*/ 0 w 9435129"/>
              <a:gd name="connsiteY4" fmla="*/ 0 h 4170072"/>
              <a:gd name="connsiteX0" fmla="*/ 33690 w 9468819"/>
              <a:gd name="connsiteY0" fmla="*/ 0 h 4170072"/>
              <a:gd name="connsiteX1" fmla="*/ 4165934 w 9468819"/>
              <a:gd name="connsiteY1" fmla="*/ 10271 h 4170072"/>
              <a:gd name="connsiteX2" fmla="*/ 9468819 w 9468819"/>
              <a:gd name="connsiteY2" fmla="*/ 4170072 h 4170072"/>
              <a:gd name="connsiteX3" fmla="*/ 0 w 9468819"/>
              <a:gd name="connsiteY3" fmla="*/ 4170072 h 4170072"/>
              <a:gd name="connsiteX4" fmla="*/ 33690 w 9468819"/>
              <a:gd name="connsiteY4" fmla="*/ 0 h 4170072"/>
              <a:gd name="connsiteX0" fmla="*/ 84221 w 9519350"/>
              <a:gd name="connsiteY0" fmla="*/ 0 h 4170072"/>
              <a:gd name="connsiteX1" fmla="*/ 4216465 w 9519350"/>
              <a:gd name="connsiteY1" fmla="*/ 10271 h 4170072"/>
              <a:gd name="connsiteX2" fmla="*/ 9519350 w 9519350"/>
              <a:gd name="connsiteY2" fmla="*/ 4170072 h 4170072"/>
              <a:gd name="connsiteX3" fmla="*/ 0 w 9519350"/>
              <a:gd name="connsiteY3" fmla="*/ 4170072 h 4170072"/>
              <a:gd name="connsiteX4" fmla="*/ 84221 w 9519350"/>
              <a:gd name="connsiteY4" fmla="*/ 0 h 4170072"/>
              <a:gd name="connsiteX0" fmla="*/ 429434 w 9519350"/>
              <a:gd name="connsiteY0" fmla="*/ 346638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429434 w 9519350"/>
              <a:gd name="connsiteY4" fmla="*/ 346638 h 4159801"/>
              <a:gd name="connsiteX0" fmla="*/ 50531 w 9519350"/>
              <a:gd name="connsiteY0" fmla="*/ 0 h 4159801"/>
              <a:gd name="connsiteX1" fmla="*/ 4216465 w 9519350"/>
              <a:gd name="connsiteY1" fmla="*/ 0 h 4159801"/>
              <a:gd name="connsiteX2" fmla="*/ 9519350 w 9519350"/>
              <a:gd name="connsiteY2" fmla="*/ 4159801 h 4159801"/>
              <a:gd name="connsiteX3" fmla="*/ 0 w 9519350"/>
              <a:gd name="connsiteY3" fmla="*/ 4159801 h 4159801"/>
              <a:gd name="connsiteX4" fmla="*/ 50531 w 9519350"/>
              <a:gd name="connsiteY4" fmla="*/ 0 h 415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9350" h="4159801">
                <a:moveTo>
                  <a:pt x="50531" y="0"/>
                </a:moveTo>
                <a:lnTo>
                  <a:pt x="4216465" y="0"/>
                </a:lnTo>
                <a:lnTo>
                  <a:pt x="9519350" y="4159801"/>
                </a:lnTo>
                <a:lnTo>
                  <a:pt x="0" y="4159801"/>
                </a:lnTo>
                <a:lnTo>
                  <a:pt x="50531" y="0"/>
                </a:lnTo>
                <a:close/>
              </a:path>
            </a:pathLst>
          </a:cu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直角三角形 12"/>
          <p:cNvSpPr/>
          <p:nvPr userDrawn="1"/>
        </p:nvSpPr>
        <p:spPr>
          <a:xfrm flipV="1">
            <a:off x="0" y="-3"/>
            <a:ext cx="1338227" cy="3143257"/>
          </a:xfrm>
          <a:prstGeom prst="rtTriangle">
            <a:avLst/>
          </a:pr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等腰三角形 13"/>
          <p:cNvSpPr/>
          <p:nvPr userDrawn="1"/>
        </p:nvSpPr>
        <p:spPr>
          <a:xfrm flipV="1">
            <a:off x="1" y="0"/>
            <a:ext cx="1308099" cy="1701806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2" name="群組 14"/>
          <p:cNvGrpSpPr/>
          <p:nvPr userDrawn="1"/>
        </p:nvGrpSpPr>
        <p:grpSpPr>
          <a:xfrm>
            <a:off x="1747787" y="-1539"/>
            <a:ext cx="681073" cy="768471"/>
            <a:chOff x="1747787" y="-1538"/>
            <a:chExt cx="444541" cy="501586"/>
          </a:xfrm>
        </p:grpSpPr>
        <p:sp>
          <p:nvSpPr>
            <p:cNvPr id="16" name="等腰三角形 15"/>
            <p:cNvSpPr/>
            <p:nvPr/>
          </p:nvSpPr>
          <p:spPr>
            <a:xfrm rot="10800000">
              <a:off x="1747787" y="0"/>
              <a:ext cx="400030" cy="500048"/>
            </a:xfrm>
            <a:prstGeom prst="triangle">
              <a:avLst/>
            </a:prstGeom>
            <a:solidFill>
              <a:srgbClr val="3A3A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5400000" flipH="1" flipV="1">
              <a:off x="1872772" y="136106"/>
              <a:ext cx="457200" cy="181912"/>
            </a:xfrm>
            <a:prstGeom prst="line">
              <a:avLst/>
            </a:prstGeom>
            <a:ln>
              <a:solidFill>
                <a:srgbClr val="3A3A3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E02F94-BB03-488E-90BA-550D94A0202C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8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pic>
        <p:nvPicPr>
          <p:cNvPr id="22" name="Picture 2" descr="D:\資料提供區\PPT圖解專案設計\圖片\圖片7.png"/>
          <p:cNvPicPr>
            <a:picLocks noChangeAspect="1" noChangeArrowheads="1"/>
          </p:cNvPicPr>
          <p:nvPr userDrawn="1"/>
        </p:nvPicPr>
        <p:blipFill>
          <a:blip r:embed="rId2" cstate="print"/>
          <a:srcRect l="15790"/>
          <a:stretch>
            <a:fillRect/>
          </a:stretch>
        </p:blipFill>
        <p:spPr bwMode="auto">
          <a:xfrm>
            <a:off x="-21431" y="-11801"/>
            <a:ext cx="3429000" cy="5156201"/>
          </a:xfrm>
          <a:prstGeom prst="rect">
            <a:avLst/>
          </a:prstGeom>
          <a:noFill/>
        </p:spPr>
      </p:pic>
      <p:sp>
        <p:nvSpPr>
          <p:cNvPr id="19" name="標題版面配置區 1"/>
          <p:cNvSpPr>
            <a:spLocks noGrp="1"/>
          </p:cNvSpPr>
          <p:nvPr>
            <p:ph type="title"/>
          </p:nvPr>
        </p:nvSpPr>
        <p:spPr>
          <a:xfrm>
            <a:off x="571472" y="2285998"/>
            <a:ext cx="1571636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/>
            </a:lvl1pPr>
          </a:lstStyle>
          <a:p>
            <a:endParaRPr lang="zh-TW" altLang="en-US" dirty="0"/>
          </a:p>
        </p:txBody>
      </p:sp>
      <p:sp>
        <p:nvSpPr>
          <p:cNvPr id="20" name="內容版面配置區 19"/>
          <p:cNvSpPr>
            <a:spLocks noGrp="1"/>
          </p:cNvSpPr>
          <p:nvPr>
            <p:ph sz="quarter" idx="14"/>
          </p:nvPr>
        </p:nvSpPr>
        <p:spPr>
          <a:xfrm>
            <a:off x="4000496" y="1214428"/>
            <a:ext cx="4786346" cy="2928958"/>
          </a:xfrm>
        </p:spPr>
        <p:txBody>
          <a:bodyPr>
            <a:normAutofit/>
          </a:bodyPr>
          <a:lstStyle>
            <a:lvl1pPr>
              <a:lnSpc>
                <a:spcPct val="150000"/>
              </a:lnSpc>
              <a:buFontTx/>
              <a:buNone/>
              <a:defRPr sz="2000">
                <a:latin typeface="+mj-lt"/>
              </a:defRPr>
            </a:lvl1pPr>
            <a:lvl2pPr>
              <a:buFontTx/>
              <a:buNone/>
              <a:defRPr sz="2800"/>
            </a:lvl2pPr>
            <a:lvl3pPr>
              <a:buFontTx/>
              <a:buNone/>
              <a:defRPr sz="2800"/>
            </a:lvl3pPr>
            <a:lvl4pPr>
              <a:buFontTx/>
              <a:buNone/>
              <a:defRPr sz="2800"/>
            </a:lvl4pPr>
            <a:lvl5pPr>
              <a:buFontTx/>
              <a:buNone/>
              <a:defRPr sz="2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區段標題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9" name="Picture 2" descr="D:\資料提供區\PPT圖解專案設計\圖片\圖片4.png"/>
          <p:cNvPicPr>
            <a:picLocks noChangeAspect="1" noChangeArrowheads="1"/>
          </p:cNvPicPr>
          <p:nvPr userDrawn="1"/>
        </p:nvPicPr>
        <p:blipFill>
          <a:blip r:embed="rId3" cstate="print"/>
          <a:srcRect l="43182" t="11531" b="15644"/>
          <a:stretch>
            <a:fillRect/>
          </a:stretch>
        </p:blipFill>
        <p:spPr bwMode="auto">
          <a:xfrm>
            <a:off x="0" y="0"/>
            <a:ext cx="2378005" cy="5143500"/>
          </a:xfrm>
          <a:prstGeom prst="rect">
            <a:avLst/>
          </a:prstGeom>
          <a:noFill/>
        </p:spPr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1CFCE2-9C27-4394-8458-3CFFA4D234E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8" name="標題 1"/>
          <p:cNvSpPr>
            <a:spLocks noGrp="1"/>
          </p:cNvSpPr>
          <p:nvPr>
            <p:ph type="title"/>
          </p:nvPr>
        </p:nvSpPr>
        <p:spPr>
          <a:xfrm>
            <a:off x="3424977" y="714362"/>
            <a:ext cx="5289758" cy="1566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3600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按一下以編輯母片標題</a:t>
            </a:r>
            <a:endParaRPr lang="zh-TW" altLang="en-US" dirty="0"/>
          </a:p>
        </p:txBody>
      </p:sp>
      <p:sp>
        <p:nvSpPr>
          <p:cNvPr id="10" name="文字版面配置區 18"/>
          <p:cNvSpPr>
            <a:spLocks noGrp="1"/>
          </p:cNvSpPr>
          <p:nvPr>
            <p:ph type="body" sz="quarter" idx="13"/>
          </p:nvPr>
        </p:nvSpPr>
        <p:spPr>
          <a:xfrm>
            <a:off x="3428992" y="2285998"/>
            <a:ext cx="5286412" cy="1859796"/>
          </a:xfrm>
          <a:prstGeom prst="rect">
            <a:avLst/>
          </a:prstGeom>
        </p:spPr>
        <p:txBody>
          <a:bodyPr>
            <a:normAutofit/>
          </a:bodyPr>
          <a:lstStyle>
            <a:lvl1pPr marL="266700" indent="-266700">
              <a:buFontTx/>
              <a:buBlip>
                <a:blip r:embed="rId4"/>
              </a:buBlip>
              <a:defRPr sz="1800">
                <a:solidFill>
                  <a:srgbClr val="3A3A3A"/>
                </a:solidFill>
              </a:defRPr>
            </a:lvl1pPr>
          </a:lstStyle>
          <a:p>
            <a:pPr lvl="0"/>
            <a:endParaRPr lang="zh-TW" altLang="en-US" dirty="0"/>
          </a:p>
        </p:txBody>
      </p:sp>
      <p:sp>
        <p:nvSpPr>
          <p:cNvPr id="11" name="文字版面配置區 29"/>
          <p:cNvSpPr>
            <a:spLocks noGrp="1"/>
          </p:cNvSpPr>
          <p:nvPr>
            <p:ph type="body" sz="quarter" idx="14" hasCustomPrompt="1"/>
          </p:nvPr>
        </p:nvSpPr>
        <p:spPr>
          <a:xfrm>
            <a:off x="1857356" y="2285998"/>
            <a:ext cx="1285875" cy="928694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>
              <a:buNone/>
              <a:defRPr sz="6600" b="1">
                <a:solidFill>
                  <a:srgbClr val="3D57B4"/>
                </a:solidFill>
              </a:defRPr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grpSp>
        <p:nvGrpSpPr>
          <p:cNvPr id="2" name="群組 11"/>
          <p:cNvGrpSpPr/>
          <p:nvPr userDrawn="1"/>
        </p:nvGrpSpPr>
        <p:grpSpPr>
          <a:xfrm rot="5400000">
            <a:off x="1847049" y="2657470"/>
            <a:ext cx="2814650" cy="71443"/>
            <a:chOff x="1571615" y="3643321"/>
            <a:chExt cx="6000792" cy="72000"/>
          </a:xfrm>
        </p:grpSpPr>
        <p:cxnSp>
          <p:nvCxnSpPr>
            <p:cNvPr id="13" name="直接连接符 26"/>
            <p:cNvCxnSpPr/>
            <p:nvPr userDrawn="1"/>
          </p:nvCxnSpPr>
          <p:spPr>
            <a:xfrm rot="10800000">
              <a:off x="1571615" y="3679321"/>
              <a:ext cx="600079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 userDrawn="1"/>
          </p:nvSpPr>
          <p:spPr>
            <a:xfrm>
              <a:off x="3571878" y="3643321"/>
              <a:ext cx="2000264" cy="72000"/>
            </a:xfrm>
            <a:prstGeom prst="rect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行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2" name="手繪多邊形 51"/>
          <p:cNvSpPr/>
          <p:nvPr userDrawn="1"/>
        </p:nvSpPr>
        <p:spPr>
          <a:xfrm rot="10800000">
            <a:off x="2390775" y="260361"/>
            <a:ext cx="4362450" cy="2181225"/>
          </a:xfrm>
          <a:custGeom>
            <a:avLst/>
            <a:gdLst>
              <a:gd name="connsiteX0" fmla="*/ 0 w 4362450"/>
              <a:gd name="connsiteY0" fmla="*/ 2181225 h 4362450"/>
              <a:gd name="connsiteX1" fmla="*/ 2181225 w 4362450"/>
              <a:gd name="connsiteY1" fmla="*/ 0 h 4362450"/>
              <a:gd name="connsiteX2" fmla="*/ 4362450 w 4362450"/>
              <a:gd name="connsiteY2" fmla="*/ 2181225 h 4362450"/>
              <a:gd name="connsiteX3" fmla="*/ 2181225 w 4362450"/>
              <a:gd name="connsiteY3" fmla="*/ 4362450 h 4362450"/>
              <a:gd name="connsiteX4" fmla="*/ 0 w 4362450"/>
              <a:gd name="connsiteY4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4362450 w 4362450"/>
              <a:gd name="connsiteY3" fmla="*/ 2181225 h 4362450"/>
              <a:gd name="connsiteX4" fmla="*/ 2181225 w 4362450"/>
              <a:gd name="connsiteY4" fmla="*/ 4362450 h 4362450"/>
              <a:gd name="connsiteX5" fmla="*/ 0 w 4362450"/>
              <a:gd name="connsiteY5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654425 w 4362450"/>
              <a:gd name="connsiteY3" fmla="*/ 147637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424227 w 4362450"/>
              <a:gd name="connsiteY3" fmla="*/ 124460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936620 h 3117845"/>
              <a:gd name="connsiteX1" fmla="*/ 708025 w 4362450"/>
              <a:gd name="connsiteY1" fmla="*/ 231770 h 3117845"/>
              <a:gd name="connsiteX2" fmla="*/ 2257425 w 4362450"/>
              <a:gd name="connsiteY2" fmla="*/ 714385 h 3117845"/>
              <a:gd name="connsiteX3" fmla="*/ 3424227 w 4362450"/>
              <a:gd name="connsiteY3" fmla="*/ 0 h 3117845"/>
              <a:gd name="connsiteX4" fmla="*/ 4362450 w 4362450"/>
              <a:gd name="connsiteY4" fmla="*/ 936620 h 3117845"/>
              <a:gd name="connsiteX5" fmla="*/ 2181225 w 4362450"/>
              <a:gd name="connsiteY5" fmla="*/ 3117845 h 3117845"/>
              <a:gd name="connsiteX6" fmla="*/ 0 w 4362450"/>
              <a:gd name="connsiteY6" fmla="*/ 936620 h 3117845"/>
              <a:gd name="connsiteX0" fmla="*/ 0 w 4362450"/>
              <a:gd name="connsiteY0" fmla="*/ 704850 h 2886075"/>
              <a:gd name="connsiteX1" fmla="*/ 708025 w 4362450"/>
              <a:gd name="connsiteY1" fmla="*/ 0 h 2886075"/>
              <a:gd name="connsiteX2" fmla="*/ 2257425 w 4362450"/>
              <a:gd name="connsiteY2" fmla="*/ 482615 h 2886075"/>
              <a:gd name="connsiteX3" fmla="*/ 3517881 w 4362450"/>
              <a:gd name="connsiteY3" fmla="*/ 360374 h 2886075"/>
              <a:gd name="connsiteX4" fmla="*/ 4362450 w 4362450"/>
              <a:gd name="connsiteY4" fmla="*/ 704850 h 2886075"/>
              <a:gd name="connsiteX5" fmla="*/ 2181225 w 4362450"/>
              <a:gd name="connsiteY5" fmla="*/ 2886075 h 2886075"/>
              <a:gd name="connsiteX6" fmla="*/ 0 w 4362450"/>
              <a:gd name="connsiteY6" fmla="*/ 704850 h 2886075"/>
              <a:gd name="connsiteX0" fmla="*/ 0 w 4362450"/>
              <a:gd name="connsiteY0" fmla="*/ 344476 h 2525701"/>
              <a:gd name="connsiteX1" fmla="*/ 815985 w 4362450"/>
              <a:gd name="connsiteY1" fmla="*/ 169856 h 2525701"/>
              <a:gd name="connsiteX2" fmla="*/ 2257425 w 4362450"/>
              <a:gd name="connsiteY2" fmla="*/ 122241 h 2525701"/>
              <a:gd name="connsiteX3" fmla="*/ 3517881 w 4362450"/>
              <a:gd name="connsiteY3" fmla="*/ 0 h 2525701"/>
              <a:gd name="connsiteX4" fmla="*/ 4362450 w 4362450"/>
              <a:gd name="connsiteY4" fmla="*/ 344476 h 2525701"/>
              <a:gd name="connsiteX5" fmla="*/ 2181225 w 4362450"/>
              <a:gd name="connsiteY5" fmla="*/ 2525701 h 2525701"/>
              <a:gd name="connsiteX6" fmla="*/ 0 w 4362450"/>
              <a:gd name="connsiteY6" fmla="*/ 344476 h 2525701"/>
              <a:gd name="connsiteX0" fmla="*/ 0 w 4362450"/>
              <a:gd name="connsiteY0" fmla="*/ 222235 h 2403460"/>
              <a:gd name="connsiteX1" fmla="*/ 815985 w 4362450"/>
              <a:gd name="connsiteY1" fmla="*/ 47615 h 2403460"/>
              <a:gd name="connsiteX2" fmla="*/ 2257425 w 4362450"/>
              <a:gd name="connsiteY2" fmla="*/ 0 h 2403460"/>
              <a:gd name="connsiteX3" fmla="*/ 4362450 w 4362450"/>
              <a:gd name="connsiteY3" fmla="*/ 222235 h 2403460"/>
              <a:gd name="connsiteX4" fmla="*/ 2181225 w 4362450"/>
              <a:gd name="connsiteY4" fmla="*/ 2403460 h 2403460"/>
              <a:gd name="connsiteX5" fmla="*/ 0 w 4362450"/>
              <a:gd name="connsiteY5" fmla="*/ 222235 h 2403460"/>
              <a:gd name="connsiteX0" fmla="*/ 0 w 4362450"/>
              <a:gd name="connsiteY0" fmla="*/ 174620 h 2355845"/>
              <a:gd name="connsiteX1" fmla="*/ 815985 w 4362450"/>
              <a:gd name="connsiteY1" fmla="*/ 0 h 2355845"/>
              <a:gd name="connsiteX2" fmla="*/ 4362450 w 4362450"/>
              <a:gd name="connsiteY2" fmla="*/ 174620 h 2355845"/>
              <a:gd name="connsiteX3" fmla="*/ 2181225 w 4362450"/>
              <a:gd name="connsiteY3" fmla="*/ 2355845 h 2355845"/>
              <a:gd name="connsiteX4" fmla="*/ 0 w 4362450"/>
              <a:gd name="connsiteY4" fmla="*/ 174620 h 2355845"/>
              <a:gd name="connsiteX0" fmla="*/ 0 w 4362450"/>
              <a:gd name="connsiteY0" fmla="*/ 0 h 2181225"/>
              <a:gd name="connsiteX1" fmla="*/ 4362450 w 4362450"/>
              <a:gd name="connsiteY1" fmla="*/ 0 h 2181225"/>
              <a:gd name="connsiteX2" fmla="*/ 2181225 w 4362450"/>
              <a:gd name="connsiteY2" fmla="*/ 2181225 h 2181225"/>
              <a:gd name="connsiteX3" fmla="*/ 0 w 4362450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181225">
                <a:moveTo>
                  <a:pt x="0" y="0"/>
                </a:moveTo>
                <a:lnTo>
                  <a:pt x="4362450" y="0"/>
                </a:lnTo>
                <a:lnTo>
                  <a:pt x="2181225" y="2181225"/>
                </a:lnTo>
                <a:lnTo>
                  <a:pt x="0" y="0"/>
                </a:lnTo>
                <a:close/>
              </a:path>
            </a:pathLst>
          </a:custGeom>
          <a:noFill/>
          <a:ln w="31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4" name="手繪多邊形 33"/>
          <p:cNvSpPr/>
          <p:nvPr userDrawn="1"/>
        </p:nvSpPr>
        <p:spPr>
          <a:xfrm>
            <a:off x="2390775" y="2571750"/>
            <a:ext cx="4362450" cy="2181225"/>
          </a:xfrm>
          <a:custGeom>
            <a:avLst/>
            <a:gdLst>
              <a:gd name="connsiteX0" fmla="*/ 0 w 4362450"/>
              <a:gd name="connsiteY0" fmla="*/ 2181225 h 4362450"/>
              <a:gd name="connsiteX1" fmla="*/ 2181225 w 4362450"/>
              <a:gd name="connsiteY1" fmla="*/ 0 h 4362450"/>
              <a:gd name="connsiteX2" fmla="*/ 4362450 w 4362450"/>
              <a:gd name="connsiteY2" fmla="*/ 2181225 h 4362450"/>
              <a:gd name="connsiteX3" fmla="*/ 2181225 w 4362450"/>
              <a:gd name="connsiteY3" fmla="*/ 4362450 h 4362450"/>
              <a:gd name="connsiteX4" fmla="*/ 0 w 4362450"/>
              <a:gd name="connsiteY4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4362450 w 4362450"/>
              <a:gd name="connsiteY3" fmla="*/ 2181225 h 4362450"/>
              <a:gd name="connsiteX4" fmla="*/ 2181225 w 4362450"/>
              <a:gd name="connsiteY4" fmla="*/ 4362450 h 4362450"/>
              <a:gd name="connsiteX5" fmla="*/ 0 w 4362450"/>
              <a:gd name="connsiteY5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654425 w 4362450"/>
              <a:gd name="connsiteY3" fmla="*/ 147637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424227 w 4362450"/>
              <a:gd name="connsiteY3" fmla="*/ 124460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936620 h 3117845"/>
              <a:gd name="connsiteX1" fmla="*/ 708025 w 4362450"/>
              <a:gd name="connsiteY1" fmla="*/ 231770 h 3117845"/>
              <a:gd name="connsiteX2" fmla="*/ 2257425 w 4362450"/>
              <a:gd name="connsiteY2" fmla="*/ 714385 h 3117845"/>
              <a:gd name="connsiteX3" fmla="*/ 3424227 w 4362450"/>
              <a:gd name="connsiteY3" fmla="*/ 0 h 3117845"/>
              <a:gd name="connsiteX4" fmla="*/ 4362450 w 4362450"/>
              <a:gd name="connsiteY4" fmla="*/ 936620 h 3117845"/>
              <a:gd name="connsiteX5" fmla="*/ 2181225 w 4362450"/>
              <a:gd name="connsiteY5" fmla="*/ 3117845 h 3117845"/>
              <a:gd name="connsiteX6" fmla="*/ 0 w 4362450"/>
              <a:gd name="connsiteY6" fmla="*/ 936620 h 3117845"/>
              <a:gd name="connsiteX0" fmla="*/ 0 w 4362450"/>
              <a:gd name="connsiteY0" fmla="*/ 704850 h 2886075"/>
              <a:gd name="connsiteX1" fmla="*/ 708025 w 4362450"/>
              <a:gd name="connsiteY1" fmla="*/ 0 h 2886075"/>
              <a:gd name="connsiteX2" fmla="*/ 2257425 w 4362450"/>
              <a:gd name="connsiteY2" fmla="*/ 482615 h 2886075"/>
              <a:gd name="connsiteX3" fmla="*/ 3517881 w 4362450"/>
              <a:gd name="connsiteY3" fmla="*/ 360374 h 2886075"/>
              <a:gd name="connsiteX4" fmla="*/ 4362450 w 4362450"/>
              <a:gd name="connsiteY4" fmla="*/ 704850 h 2886075"/>
              <a:gd name="connsiteX5" fmla="*/ 2181225 w 4362450"/>
              <a:gd name="connsiteY5" fmla="*/ 2886075 h 2886075"/>
              <a:gd name="connsiteX6" fmla="*/ 0 w 4362450"/>
              <a:gd name="connsiteY6" fmla="*/ 704850 h 2886075"/>
              <a:gd name="connsiteX0" fmla="*/ 0 w 4362450"/>
              <a:gd name="connsiteY0" fmla="*/ 344476 h 2525701"/>
              <a:gd name="connsiteX1" fmla="*/ 815985 w 4362450"/>
              <a:gd name="connsiteY1" fmla="*/ 169856 h 2525701"/>
              <a:gd name="connsiteX2" fmla="*/ 2257425 w 4362450"/>
              <a:gd name="connsiteY2" fmla="*/ 122241 h 2525701"/>
              <a:gd name="connsiteX3" fmla="*/ 3517881 w 4362450"/>
              <a:gd name="connsiteY3" fmla="*/ 0 h 2525701"/>
              <a:gd name="connsiteX4" fmla="*/ 4362450 w 4362450"/>
              <a:gd name="connsiteY4" fmla="*/ 344476 h 2525701"/>
              <a:gd name="connsiteX5" fmla="*/ 2181225 w 4362450"/>
              <a:gd name="connsiteY5" fmla="*/ 2525701 h 2525701"/>
              <a:gd name="connsiteX6" fmla="*/ 0 w 4362450"/>
              <a:gd name="connsiteY6" fmla="*/ 344476 h 2525701"/>
              <a:gd name="connsiteX0" fmla="*/ 0 w 4362450"/>
              <a:gd name="connsiteY0" fmla="*/ 344476 h 2525701"/>
              <a:gd name="connsiteX1" fmla="*/ 2257425 w 4362450"/>
              <a:gd name="connsiteY1" fmla="*/ 122241 h 2525701"/>
              <a:gd name="connsiteX2" fmla="*/ 3517881 w 4362450"/>
              <a:gd name="connsiteY2" fmla="*/ 0 h 2525701"/>
              <a:gd name="connsiteX3" fmla="*/ 4362450 w 4362450"/>
              <a:gd name="connsiteY3" fmla="*/ 344476 h 2525701"/>
              <a:gd name="connsiteX4" fmla="*/ 2181225 w 4362450"/>
              <a:gd name="connsiteY4" fmla="*/ 2525701 h 2525701"/>
              <a:gd name="connsiteX5" fmla="*/ 0 w 4362450"/>
              <a:gd name="connsiteY5" fmla="*/ 344476 h 2525701"/>
              <a:gd name="connsiteX0" fmla="*/ 0 w 4362450"/>
              <a:gd name="connsiteY0" fmla="*/ 344476 h 2525701"/>
              <a:gd name="connsiteX1" fmla="*/ 3517881 w 4362450"/>
              <a:gd name="connsiteY1" fmla="*/ 0 h 2525701"/>
              <a:gd name="connsiteX2" fmla="*/ 4362450 w 4362450"/>
              <a:gd name="connsiteY2" fmla="*/ 344476 h 2525701"/>
              <a:gd name="connsiteX3" fmla="*/ 2181225 w 4362450"/>
              <a:gd name="connsiteY3" fmla="*/ 2525701 h 2525701"/>
              <a:gd name="connsiteX4" fmla="*/ 0 w 4362450"/>
              <a:gd name="connsiteY4" fmla="*/ 344476 h 2525701"/>
              <a:gd name="connsiteX0" fmla="*/ 0 w 4362450"/>
              <a:gd name="connsiteY0" fmla="*/ 0 h 2181225"/>
              <a:gd name="connsiteX1" fmla="*/ 4362450 w 4362450"/>
              <a:gd name="connsiteY1" fmla="*/ 0 h 2181225"/>
              <a:gd name="connsiteX2" fmla="*/ 2181225 w 4362450"/>
              <a:gd name="connsiteY2" fmla="*/ 2181225 h 2181225"/>
              <a:gd name="connsiteX3" fmla="*/ 0 w 4362450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181225">
                <a:moveTo>
                  <a:pt x="0" y="0"/>
                </a:moveTo>
                <a:lnTo>
                  <a:pt x="4362450" y="0"/>
                </a:lnTo>
                <a:lnTo>
                  <a:pt x="2181225" y="2181225"/>
                </a:lnTo>
                <a:lnTo>
                  <a:pt x="0" y="0"/>
                </a:lnTo>
                <a:close/>
              </a:path>
            </a:pathLst>
          </a:custGeom>
          <a:noFill/>
          <a:ln w="31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矩形 13"/>
          <p:cNvSpPr/>
          <p:nvPr userDrawn="1"/>
        </p:nvSpPr>
        <p:spPr>
          <a:xfrm>
            <a:off x="0" y="1857370"/>
            <a:ext cx="9144000" cy="12858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85791" y="1966912"/>
            <a:ext cx="7772400" cy="1104903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>
              <a:defRPr sz="4000" b="1" cap="all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D5BEFE-83DB-4DA5-BDF3-82570ABF7D19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圓角矩形 11"/>
          <p:cNvSpPr/>
          <p:nvPr userDrawn="1"/>
        </p:nvSpPr>
        <p:spPr>
          <a:xfrm rot="2700000">
            <a:off x="7323739" y="92695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cxnSp>
        <p:nvCxnSpPr>
          <p:cNvPr id="15" name="直接连接符 26"/>
          <p:cNvCxnSpPr/>
          <p:nvPr userDrawn="1"/>
        </p:nvCxnSpPr>
        <p:spPr>
          <a:xfrm rot="10800000">
            <a:off x="1428728" y="1857369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26"/>
          <p:cNvCxnSpPr/>
          <p:nvPr userDrawn="1"/>
        </p:nvCxnSpPr>
        <p:spPr>
          <a:xfrm rot="10800000">
            <a:off x="1581128" y="3143254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圓角矩形 47"/>
          <p:cNvSpPr/>
          <p:nvPr userDrawn="1"/>
        </p:nvSpPr>
        <p:spPr>
          <a:xfrm rot="2700000">
            <a:off x="575949" y="350492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49" name="圓角矩形 48"/>
          <p:cNvSpPr/>
          <p:nvPr userDrawn="1"/>
        </p:nvSpPr>
        <p:spPr>
          <a:xfrm rot="2700000">
            <a:off x="991131" y="562516"/>
            <a:ext cx="1336424" cy="1336424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50" name="圓角矩形 49"/>
          <p:cNvSpPr/>
          <p:nvPr userDrawn="1"/>
        </p:nvSpPr>
        <p:spPr>
          <a:xfrm rot="2700000">
            <a:off x="6991631" y="3562621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51" name="圓角矩形 50"/>
          <p:cNvSpPr/>
          <p:nvPr userDrawn="1"/>
        </p:nvSpPr>
        <p:spPr>
          <a:xfrm rot="2700000">
            <a:off x="3062540" y="419349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pic>
        <p:nvPicPr>
          <p:cNvPr id="25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1048" y="1509395"/>
            <a:ext cx="546100" cy="496888"/>
          </a:xfrm>
          <a:prstGeom prst="rect">
            <a:avLst/>
          </a:prstGeom>
          <a:noFill/>
        </p:spPr>
      </p:pic>
      <p:pic>
        <p:nvPicPr>
          <p:cNvPr id="27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8396562" y="2932833"/>
            <a:ext cx="546100" cy="496888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行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2" name="手繪多邊形 51"/>
          <p:cNvSpPr/>
          <p:nvPr userDrawn="1"/>
        </p:nvSpPr>
        <p:spPr>
          <a:xfrm rot="10800000">
            <a:off x="2390775" y="260361"/>
            <a:ext cx="4362450" cy="2181225"/>
          </a:xfrm>
          <a:custGeom>
            <a:avLst/>
            <a:gdLst>
              <a:gd name="connsiteX0" fmla="*/ 0 w 4362450"/>
              <a:gd name="connsiteY0" fmla="*/ 2181225 h 4362450"/>
              <a:gd name="connsiteX1" fmla="*/ 2181225 w 4362450"/>
              <a:gd name="connsiteY1" fmla="*/ 0 h 4362450"/>
              <a:gd name="connsiteX2" fmla="*/ 4362450 w 4362450"/>
              <a:gd name="connsiteY2" fmla="*/ 2181225 h 4362450"/>
              <a:gd name="connsiteX3" fmla="*/ 2181225 w 4362450"/>
              <a:gd name="connsiteY3" fmla="*/ 4362450 h 4362450"/>
              <a:gd name="connsiteX4" fmla="*/ 0 w 4362450"/>
              <a:gd name="connsiteY4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4362450 w 4362450"/>
              <a:gd name="connsiteY3" fmla="*/ 2181225 h 4362450"/>
              <a:gd name="connsiteX4" fmla="*/ 2181225 w 4362450"/>
              <a:gd name="connsiteY4" fmla="*/ 4362450 h 4362450"/>
              <a:gd name="connsiteX5" fmla="*/ 0 w 4362450"/>
              <a:gd name="connsiteY5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654425 w 4362450"/>
              <a:gd name="connsiteY3" fmla="*/ 147637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424227 w 4362450"/>
              <a:gd name="connsiteY3" fmla="*/ 124460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936620 h 3117845"/>
              <a:gd name="connsiteX1" fmla="*/ 708025 w 4362450"/>
              <a:gd name="connsiteY1" fmla="*/ 231770 h 3117845"/>
              <a:gd name="connsiteX2" fmla="*/ 2257425 w 4362450"/>
              <a:gd name="connsiteY2" fmla="*/ 714385 h 3117845"/>
              <a:gd name="connsiteX3" fmla="*/ 3424227 w 4362450"/>
              <a:gd name="connsiteY3" fmla="*/ 0 h 3117845"/>
              <a:gd name="connsiteX4" fmla="*/ 4362450 w 4362450"/>
              <a:gd name="connsiteY4" fmla="*/ 936620 h 3117845"/>
              <a:gd name="connsiteX5" fmla="*/ 2181225 w 4362450"/>
              <a:gd name="connsiteY5" fmla="*/ 3117845 h 3117845"/>
              <a:gd name="connsiteX6" fmla="*/ 0 w 4362450"/>
              <a:gd name="connsiteY6" fmla="*/ 936620 h 3117845"/>
              <a:gd name="connsiteX0" fmla="*/ 0 w 4362450"/>
              <a:gd name="connsiteY0" fmla="*/ 704850 h 2886075"/>
              <a:gd name="connsiteX1" fmla="*/ 708025 w 4362450"/>
              <a:gd name="connsiteY1" fmla="*/ 0 h 2886075"/>
              <a:gd name="connsiteX2" fmla="*/ 2257425 w 4362450"/>
              <a:gd name="connsiteY2" fmla="*/ 482615 h 2886075"/>
              <a:gd name="connsiteX3" fmla="*/ 3517881 w 4362450"/>
              <a:gd name="connsiteY3" fmla="*/ 360374 h 2886075"/>
              <a:gd name="connsiteX4" fmla="*/ 4362450 w 4362450"/>
              <a:gd name="connsiteY4" fmla="*/ 704850 h 2886075"/>
              <a:gd name="connsiteX5" fmla="*/ 2181225 w 4362450"/>
              <a:gd name="connsiteY5" fmla="*/ 2886075 h 2886075"/>
              <a:gd name="connsiteX6" fmla="*/ 0 w 4362450"/>
              <a:gd name="connsiteY6" fmla="*/ 704850 h 2886075"/>
              <a:gd name="connsiteX0" fmla="*/ 0 w 4362450"/>
              <a:gd name="connsiteY0" fmla="*/ 344476 h 2525701"/>
              <a:gd name="connsiteX1" fmla="*/ 815985 w 4362450"/>
              <a:gd name="connsiteY1" fmla="*/ 169856 h 2525701"/>
              <a:gd name="connsiteX2" fmla="*/ 2257425 w 4362450"/>
              <a:gd name="connsiteY2" fmla="*/ 122241 h 2525701"/>
              <a:gd name="connsiteX3" fmla="*/ 3517881 w 4362450"/>
              <a:gd name="connsiteY3" fmla="*/ 0 h 2525701"/>
              <a:gd name="connsiteX4" fmla="*/ 4362450 w 4362450"/>
              <a:gd name="connsiteY4" fmla="*/ 344476 h 2525701"/>
              <a:gd name="connsiteX5" fmla="*/ 2181225 w 4362450"/>
              <a:gd name="connsiteY5" fmla="*/ 2525701 h 2525701"/>
              <a:gd name="connsiteX6" fmla="*/ 0 w 4362450"/>
              <a:gd name="connsiteY6" fmla="*/ 344476 h 2525701"/>
              <a:gd name="connsiteX0" fmla="*/ 0 w 4362450"/>
              <a:gd name="connsiteY0" fmla="*/ 222235 h 2403460"/>
              <a:gd name="connsiteX1" fmla="*/ 815985 w 4362450"/>
              <a:gd name="connsiteY1" fmla="*/ 47615 h 2403460"/>
              <a:gd name="connsiteX2" fmla="*/ 2257425 w 4362450"/>
              <a:gd name="connsiteY2" fmla="*/ 0 h 2403460"/>
              <a:gd name="connsiteX3" fmla="*/ 4362450 w 4362450"/>
              <a:gd name="connsiteY3" fmla="*/ 222235 h 2403460"/>
              <a:gd name="connsiteX4" fmla="*/ 2181225 w 4362450"/>
              <a:gd name="connsiteY4" fmla="*/ 2403460 h 2403460"/>
              <a:gd name="connsiteX5" fmla="*/ 0 w 4362450"/>
              <a:gd name="connsiteY5" fmla="*/ 222235 h 2403460"/>
              <a:gd name="connsiteX0" fmla="*/ 0 w 4362450"/>
              <a:gd name="connsiteY0" fmla="*/ 174620 h 2355845"/>
              <a:gd name="connsiteX1" fmla="*/ 815985 w 4362450"/>
              <a:gd name="connsiteY1" fmla="*/ 0 h 2355845"/>
              <a:gd name="connsiteX2" fmla="*/ 4362450 w 4362450"/>
              <a:gd name="connsiteY2" fmla="*/ 174620 h 2355845"/>
              <a:gd name="connsiteX3" fmla="*/ 2181225 w 4362450"/>
              <a:gd name="connsiteY3" fmla="*/ 2355845 h 2355845"/>
              <a:gd name="connsiteX4" fmla="*/ 0 w 4362450"/>
              <a:gd name="connsiteY4" fmla="*/ 174620 h 2355845"/>
              <a:gd name="connsiteX0" fmla="*/ 0 w 4362450"/>
              <a:gd name="connsiteY0" fmla="*/ 0 h 2181225"/>
              <a:gd name="connsiteX1" fmla="*/ 4362450 w 4362450"/>
              <a:gd name="connsiteY1" fmla="*/ 0 h 2181225"/>
              <a:gd name="connsiteX2" fmla="*/ 2181225 w 4362450"/>
              <a:gd name="connsiteY2" fmla="*/ 2181225 h 2181225"/>
              <a:gd name="connsiteX3" fmla="*/ 0 w 4362450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181225">
                <a:moveTo>
                  <a:pt x="0" y="0"/>
                </a:moveTo>
                <a:lnTo>
                  <a:pt x="4362450" y="0"/>
                </a:lnTo>
                <a:lnTo>
                  <a:pt x="2181225" y="2181225"/>
                </a:lnTo>
                <a:lnTo>
                  <a:pt x="0" y="0"/>
                </a:lnTo>
                <a:close/>
              </a:path>
            </a:pathLst>
          </a:custGeom>
          <a:noFill/>
          <a:ln w="31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4" name="手繪多邊形 33"/>
          <p:cNvSpPr/>
          <p:nvPr userDrawn="1"/>
        </p:nvSpPr>
        <p:spPr>
          <a:xfrm>
            <a:off x="2390775" y="2571750"/>
            <a:ext cx="4362450" cy="2181225"/>
          </a:xfrm>
          <a:custGeom>
            <a:avLst/>
            <a:gdLst>
              <a:gd name="connsiteX0" fmla="*/ 0 w 4362450"/>
              <a:gd name="connsiteY0" fmla="*/ 2181225 h 4362450"/>
              <a:gd name="connsiteX1" fmla="*/ 2181225 w 4362450"/>
              <a:gd name="connsiteY1" fmla="*/ 0 h 4362450"/>
              <a:gd name="connsiteX2" fmla="*/ 4362450 w 4362450"/>
              <a:gd name="connsiteY2" fmla="*/ 2181225 h 4362450"/>
              <a:gd name="connsiteX3" fmla="*/ 2181225 w 4362450"/>
              <a:gd name="connsiteY3" fmla="*/ 4362450 h 4362450"/>
              <a:gd name="connsiteX4" fmla="*/ 0 w 4362450"/>
              <a:gd name="connsiteY4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4362450 w 4362450"/>
              <a:gd name="connsiteY3" fmla="*/ 2181225 h 4362450"/>
              <a:gd name="connsiteX4" fmla="*/ 2181225 w 4362450"/>
              <a:gd name="connsiteY4" fmla="*/ 4362450 h 4362450"/>
              <a:gd name="connsiteX5" fmla="*/ 0 w 4362450"/>
              <a:gd name="connsiteY5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654425 w 4362450"/>
              <a:gd name="connsiteY3" fmla="*/ 147637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2181225 h 4362450"/>
              <a:gd name="connsiteX1" fmla="*/ 708025 w 4362450"/>
              <a:gd name="connsiteY1" fmla="*/ 1476375 h 4362450"/>
              <a:gd name="connsiteX2" fmla="*/ 2181225 w 4362450"/>
              <a:gd name="connsiteY2" fmla="*/ 0 h 4362450"/>
              <a:gd name="connsiteX3" fmla="*/ 3424227 w 4362450"/>
              <a:gd name="connsiteY3" fmla="*/ 1244605 h 4362450"/>
              <a:gd name="connsiteX4" fmla="*/ 4362450 w 4362450"/>
              <a:gd name="connsiteY4" fmla="*/ 2181225 h 4362450"/>
              <a:gd name="connsiteX5" fmla="*/ 2181225 w 4362450"/>
              <a:gd name="connsiteY5" fmla="*/ 4362450 h 4362450"/>
              <a:gd name="connsiteX6" fmla="*/ 0 w 4362450"/>
              <a:gd name="connsiteY6" fmla="*/ 2181225 h 4362450"/>
              <a:gd name="connsiteX0" fmla="*/ 0 w 4362450"/>
              <a:gd name="connsiteY0" fmla="*/ 936620 h 3117845"/>
              <a:gd name="connsiteX1" fmla="*/ 708025 w 4362450"/>
              <a:gd name="connsiteY1" fmla="*/ 231770 h 3117845"/>
              <a:gd name="connsiteX2" fmla="*/ 2257425 w 4362450"/>
              <a:gd name="connsiteY2" fmla="*/ 714385 h 3117845"/>
              <a:gd name="connsiteX3" fmla="*/ 3424227 w 4362450"/>
              <a:gd name="connsiteY3" fmla="*/ 0 h 3117845"/>
              <a:gd name="connsiteX4" fmla="*/ 4362450 w 4362450"/>
              <a:gd name="connsiteY4" fmla="*/ 936620 h 3117845"/>
              <a:gd name="connsiteX5" fmla="*/ 2181225 w 4362450"/>
              <a:gd name="connsiteY5" fmla="*/ 3117845 h 3117845"/>
              <a:gd name="connsiteX6" fmla="*/ 0 w 4362450"/>
              <a:gd name="connsiteY6" fmla="*/ 936620 h 3117845"/>
              <a:gd name="connsiteX0" fmla="*/ 0 w 4362450"/>
              <a:gd name="connsiteY0" fmla="*/ 704850 h 2886075"/>
              <a:gd name="connsiteX1" fmla="*/ 708025 w 4362450"/>
              <a:gd name="connsiteY1" fmla="*/ 0 h 2886075"/>
              <a:gd name="connsiteX2" fmla="*/ 2257425 w 4362450"/>
              <a:gd name="connsiteY2" fmla="*/ 482615 h 2886075"/>
              <a:gd name="connsiteX3" fmla="*/ 3517881 w 4362450"/>
              <a:gd name="connsiteY3" fmla="*/ 360374 h 2886075"/>
              <a:gd name="connsiteX4" fmla="*/ 4362450 w 4362450"/>
              <a:gd name="connsiteY4" fmla="*/ 704850 h 2886075"/>
              <a:gd name="connsiteX5" fmla="*/ 2181225 w 4362450"/>
              <a:gd name="connsiteY5" fmla="*/ 2886075 h 2886075"/>
              <a:gd name="connsiteX6" fmla="*/ 0 w 4362450"/>
              <a:gd name="connsiteY6" fmla="*/ 704850 h 2886075"/>
              <a:gd name="connsiteX0" fmla="*/ 0 w 4362450"/>
              <a:gd name="connsiteY0" fmla="*/ 344476 h 2525701"/>
              <a:gd name="connsiteX1" fmla="*/ 815985 w 4362450"/>
              <a:gd name="connsiteY1" fmla="*/ 169856 h 2525701"/>
              <a:gd name="connsiteX2" fmla="*/ 2257425 w 4362450"/>
              <a:gd name="connsiteY2" fmla="*/ 122241 h 2525701"/>
              <a:gd name="connsiteX3" fmla="*/ 3517881 w 4362450"/>
              <a:gd name="connsiteY3" fmla="*/ 0 h 2525701"/>
              <a:gd name="connsiteX4" fmla="*/ 4362450 w 4362450"/>
              <a:gd name="connsiteY4" fmla="*/ 344476 h 2525701"/>
              <a:gd name="connsiteX5" fmla="*/ 2181225 w 4362450"/>
              <a:gd name="connsiteY5" fmla="*/ 2525701 h 2525701"/>
              <a:gd name="connsiteX6" fmla="*/ 0 w 4362450"/>
              <a:gd name="connsiteY6" fmla="*/ 344476 h 2525701"/>
              <a:gd name="connsiteX0" fmla="*/ 0 w 4362450"/>
              <a:gd name="connsiteY0" fmla="*/ 344476 h 2525701"/>
              <a:gd name="connsiteX1" fmla="*/ 2257425 w 4362450"/>
              <a:gd name="connsiteY1" fmla="*/ 122241 h 2525701"/>
              <a:gd name="connsiteX2" fmla="*/ 3517881 w 4362450"/>
              <a:gd name="connsiteY2" fmla="*/ 0 h 2525701"/>
              <a:gd name="connsiteX3" fmla="*/ 4362450 w 4362450"/>
              <a:gd name="connsiteY3" fmla="*/ 344476 h 2525701"/>
              <a:gd name="connsiteX4" fmla="*/ 2181225 w 4362450"/>
              <a:gd name="connsiteY4" fmla="*/ 2525701 h 2525701"/>
              <a:gd name="connsiteX5" fmla="*/ 0 w 4362450"/>
              <a:gd name="connsiteY5" fmla="*/ 344476 h 2525701"/>
              <a:gd name="connsiteX0" fmla="*/ 0 w 4362450"/>
              <a:gd name="connsiteY0" fmla="*/ 344476 h 2525701"/>
              <a:gd name="connsiteX1" fmla="*/ 3517881 w 4362450"/>
              <a:gd name="connsiteY1" fmla="*/ 0 h 2525701"/>
              <a:gd name="connsiteX2" fmla="*/ 4362450 w 4362450"/>
              <a:gd name="connsiteY2" fmla="*/ 344476 h 2525701"/>
              <a:gd name="connsiteX3" fmla="*/ 2181225 w 4362450"/>
              <a:gd name="connsiteY3" fmla="*/ 2525701 h 2525701"/>
              <a:gd name="connsiteX4" fmla="*/ 0 w 4362450"/>
              <a:gd name="connsiteY4" fmla="*/ 344476 h 2525701"/>
              <a:gd name="connsiteX0" fmla="*/ 0 w 4362450"/>
              <a:gd name="connsiteY0" fmla="*/ 0 h 2181225"/>
              <a:gd name="connsiteX1" fmla="*/ 4362450 w 4362450"/>
              <a:gd name="connsiteY1" fmla="*/ 0 h 2181225"/>
              <a:gd name="connsiteX2" fmla="*/ 2181225 w 4362450"/>
              <a:gd name="connsiteY2" fmla="*/ 2181225 h 2181225"/>
              <a:gd name="connsiteX3" fmla="*/ 0 w 4362450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181225">
                <a:moveTo>
                  <a:pt x="0" y="0"/>
                </a:moveTo>
                <a:lnTo>
                  <a:pt x="4362450" y="0"/>
                </a:lnTo>
                <a:lnTo>
                  <a:pt x="2181225" y="2181225"/>
                </a:lnTo>
                <a:lnTo>
                  <a:pt x="0" y="0"/>
                </a:lnTo>
                <a:close/>
              </a:path>
            </a:pathLst>
          </a:custGeom>
          <a:noFill/>
          <a:ln w="31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矩形 13"/>
          <p:cNvSpPr/>
          <p:nvPr userDrawn="1"/>
        </p:nvSpPr>
        <p:spPr>
          <a:xfrm>
            <a:off x="0" y="1857370"/>
            <a:ext cx="9144000" cy="12858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85791" y="1928808"/>
            <a:ext cx="7772400" cy="642942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>
              <a:defRPr sz="3600" b="1" cap="all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7B378A-B207-47E1-ABDB-5051568C1180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圓角矩形 11"/>
          <p:cNvSpPr/>
          <p:nvPr userDrawn="1"/>
        </p:nvSpPr>
        <p:spPr>
          <a:xfrm rot="2700000">
            <a:off x="7323739" y="92695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cxnSp>
        <p:nvCxnSpPr>
          <p:cNvPr id="15" name="直接连接符 26"/>
          <p:cNvCxnSpPr/>
          <p:nvPr userDrawn="1"/>
        </p:nvCxnSpPr>
        <p:spPr>
          <a:xfrm rot="10800000">
            <a:off x="1428728" y="1857369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26"/>
          <p:cNvCxnSpPr/>
          <p:nvPr userDrawn="1"/>
        </p:nvCxnSpPr>
        <p:spPr>
          <a:xfrm rot="10800000">
            <a:off x="1581128" y="3143254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圓角矩形 47"/>
          <p:cNvSpPr/>
          <p:nvPr userDrawn="1"/>
        </p:nvSpPr>
        <p:spPr>
          <a:xfrm rot="2700000">
            <a:off x="575949" y="350492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49" name="圓角矩形 48"/>
          <p:cNvSpPr/>
          <p:nvPr userDrawn="1"/>
        </p:nvSpPr>
        <p:spPr>
          <a:xfrm rot="2700000">
            <a:off x="991131" y="562516"/>
            <a:ext cx="1336424" cy="1336424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50" name="圓角矩形 49"/>
          <p:cNvSpPr/>
          <p:nvPr userDrawn="1"/>
        </p:nvSpPr>
        <p:spPr>
          <a:xfrm rot="2700000">
            <a:off x="6991631" y="3562621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51" name="圓角矩形 50"/>
          <p:cNvSpPr/>
          <p:nvPr userDrawn="1"/>
        </p:nvSpPr>
        <p:spPr>
          <a:xfrm rot="2700000">
            <a:off x="3062540" y="419349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cxnSp>
        <p:nvCxnSpPr>
          <p:cNvPr id="22" name="直接连接符 26"/>
          <p:cNvCxnSpPr/>
          <p:nvPr userDrawn="1"/>
        </p:nvCxnSpPr>
        <p:spPr>
          <a:xfrm rot="10800000">
            <a:off x="1571595" y="2574137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文字版面配置區 23"/>
          <p:cNvSpPr>
            <a:spLocks noGrp="1"/>
          </p:cNvSpPr>
          <p:nvPr>
            <p:ph type="body" sz="quarter" idx="33"/>
          </p:nvPr>
        </p:nvSpPr>
        <p:spPr>
          <a:xfrm>
            <a:off x="857241" y="2609856"/>
            <a:ext cx="7429500" cy="502054"/>
          </a:xfrm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2000">
                <a:solidFill>
                  <a:srgbClr val="7B7B7B"/>
                </a:solidFill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pic>
        <p:nvPicPr>
          <p:cNvPr id="23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1048" y="1509395"/>
            <a:ext cx="546100" cy="496888"/>
          </a:xfrm>
          <a:prstGeom prst="rect">
            <a:avLst/>
          </a:prstGeom>
          <a:noFill/>
        </p:spPr>
      </p:pic>
      <p:pic>
        <p:nvPicPr>
          <p:cNvPr id="25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8396562" y="2932833"/>
            <a:ext cx="546100" cy="496888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直角三角形 6"/>
          <p:cNvSpPr/>
          <p:nvPr userDrawn="1"/>
        </p:nvSpPr>
        <p:spPr>
          <a:xfrm flipH="1">
            <a:off x="5072066" y="1928808"/>
            <a:ext cx="4071934" cy="3214692"/>
          </a:xfrm>
          <a:prstGeom prst="rtTriangl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8" name="直角三角形 7"/>
          <p:cNvSpPr/>
          <p:nvPr userDrawn="1"/>
        </p:nvSpPr>
        <p:spPr>
          <a:xfrm flipH="1">
            <a:off x="7358082" y="1285866"/>
            <a:ext cx="1785918" cy="3857634"/>
          </a:xfrm>
          <a:prstGeom prst="rt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" name="手繪多邊形 8"/>
          <p:cNvSpPr/>
          <p:nvPr userDrawn="1"/>
        </p:nvSpPr>
        <p:spPr>
          <a:xfrm flipH="1" flipV="1">
            <a:off x="7358082" y="0"/>
            <a:ext cx="1785918" cy="3857634"/>
          </a:xfrm>
          <a:custGeom>
            <a:avLst/>
            <a:gdLst>
              <a:gd name="connsiteX0" fmla="*/ 0 w 1785918"/>
              <a:gd name="connsiteY0" fmla="*/ 3857634 h 3857634"/>
              <a:gd name="connsiteX1" fmla="*/ 0 w 1785918"/>
              <a:gd name="connsiteY1" fmla="*/ 0 h 3857634"/>
              <a:gd name="connsiteX2" fmla="*/ 1785918 w 1785918"/>
              <a:gd name="connsiteY2" fmla="*/ 3857634 h 3857634"/>
              <a:gd name="connsiteX3" fmla="*/ 0 w 1785918"/>
              <a:gd name="connsiteY3" fmla="*/ 3857634 h 385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5918" h="3857634">
                <a:moveTo>
                  <a:pt x="0" y="3857634"/>
                </a:moveTo>
                <a:lnTo>
                  <a:pt x="0" y="0"/>
                </a:lnTo>
                <a:lnTo>
                  <a:pt x="1785918" y="3857634"/>
                </a:lnTo>
                <a:lnTo>
                  <a:pt x="0" y="3857634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8000"/>
          </a:xfrm>
        </p:spPr>
        <p:txBody>
          <a:bodyPr/>
          <a:lstStyle>
            <a:lvl1pPr algn="l"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1" name="內容版面配置區 2"/>
          <p:cNvSpPr>
            <a:spLocks noGrp="1"/>
          </p:cNvSpPr>
          <p:nvPr>
            <p:ph idx="1"/>
          </p:nvPr>
        </p:nvSpPr>
        <p:spPr>
          <a:xfrm>
            <a:off x="457200" y="1285866"/>
            <a:ext cx="8229600" cy="3308359"/>
          </a:xfrm>
        </p:spPr>
        <p:txBody>
          <a:bodyPr>
            <a:normAutofit/>
          </a:bodyPr>
          <a:lstStyle>
            <a:lvl1pPr>
              <a:buFontTx/>
              <a:buBlip>
                <a:blip r:embed="rId2"/>
              </a:buBlip>
              <a:defRPr sz="2000"/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600"/>
            </a:lvl3pPr>
            <a:lvl4pPr>
              <a:buFontTx/>
              <a:buBlip>
                <a:blip r:embed="rId2"/>
              </a:buBlip>
              <a:defRPr sz="1600"/>
            </a:lvl4pPr>
            <a:lvl5pPr>
              <a:buFontTx/>
              <a:buBlip>
                <a:blip r:embed="rId2"/>
              </a:buBlip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12" name="日期版面配置區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</p:spPr>
        <p:txBody>
          <a:bodyPr/>
          <a:lstStyle/>
          <a:p>
            <a:fld id="{DABEA3C4-6708-4B52-8F39-E4FB99D1DD58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13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4787226" y="4767263"/>
            <a:ext cx="1713600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14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1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3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5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4DF53FBF-5042-4ADF-B715-30E8414A76B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050561-95E5-4DE9-B98B-87C5347B919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cxnSp>
        <p:nvCxnSpPr>
          <p:cNvPr id="6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字版面配置區 15"/>
          <p:cNvSpPr>
            <a:spLocks noGrp="1"/>
          </p:cNvSpPr>
          <p:nvPr>
            <p:ph type="body" sz="quarter" idx="25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9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欄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內容版面配置區 3"/>
          <p:cNvSpPr>
            <a:spLocks noGrp="1"/>
          </p:cNvSpPr>
          <p:nvPr>
            <p:ph sz="half" idx="2"/>
          </p:nvPr>
        </p:nvSpPr>
        <p:spPr>
          <a:xfrm>
            <a:off x="428594" y="2071684"/>
            <a:ext cx="8281066" cy="2502000"/>
          </a:xfrm>
          <a:prstGeom prst="snip2DiagRect">
            <a:avLst>
              <a:gd name="adj1" fmla="val 9166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358775" indent="-358775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FontTx/>
              <a:buBlip>
                <a:blip r:embed="rId3"/>
              </a:buBlip>
              <a:defRPr sz="1600"/>
            </a:lvl3pPr>
            <a:lvl4pPr>
              <a:defRPr sz="14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3C4E84C6-22ED-44E0-A617-77E4A157763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grpSp>
        <p:nvGrpSpPr>
          <p:cNvPr id="10" name="群組 9"/>
          <p:cNvGrpSpPr/>
          <p:nvPr userDrawn="1"/>
        </p:nvGrpSpPr>
        <p:grpSpPr>
          <a:xfrm>
            <a:off x="419072" y="1890702"/>
            <a:ext cx="3867179" cy="67637"/>
            <a:chOff x="419072" y="1890702"/>
            <a:chExt cx="3867179" cy="67637"/>
          </a:xfrm>
        </p:grpSpPr>
        <p:cxnSp>
          <p:nvCxnSpPr>
            <p:cNvPr id="12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矩形 12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30" name="文字版面配置區 2"/>
          <p:cNvSpPr>
            <a:spLocks noGrp="1"/>
          </p:cNvSpPr>
          <p:nvPr>
            <p:ph type="body" idx="27"/>
          </p:nvPr>
        </p:nvSpPr>
        <p:spPr>
          <a:xfrm>
            <a:off x="428596" y="1355846"/>
            <a:ext cx="8273444" cy="644400"/>
          </a:xfrm>
        </p:spPr>
        <p:txBody>
          <a:bodyPr anchor="ctr">
            <a:normAutofit/>
          </a:bodyPr>
          <a:lstStyle>
            <a:lvl1pPr marL="0" indent="0" algn="l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5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6" name="文字版面配置區 40"/>
          <p:cNvSpPr>
            <a:spLocks noGrp="1"/>
          </p:cNvSpPr>
          <p:nvPr>
            <p:ph type="body" sz="quarter" idx="35"/>
          </p:nvPr>
        </p:nvSpPr>
        <p:spPr>
          <a:xfrm>
            <a:off x="1500166" y="4768300"/>
            <a:ext cx="2358000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lang="zh-TW" altLang="en-US" sz="1200" kern="1200" dirty="0" smtClean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欄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8BB967F7-AC6F-4AE3-842C-45216082B97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25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2" name="內容版面配置區 2"/>
          <p:cNvSpPr>
            <a:spLocks noGrp="1"/>
          </p:cNvSpPr>
          <p:nvPr>
            <p:ph idx="1"/>
          </p:nvPr>
        </p:nvSpPr>
        <p:spPr>
          <a:xfrm>
            <a:off x="428595" y="1357304"/>
            <a:ext cx="8258205" cy="3214710"/>
          </a:xfrm>
          <a:prstGeom prst="snip2DiagRect">
            <a:avLst>
              <a:gd name="adj1" fmla="val 6814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361950" indent="-361950">
              <a:buFontTx/>
              <a:buBlip>
                <a:blip r:embed="rId2"/>
              </a:buBlip>
              <a:defRPr sz="2000" b="0">
                <a:solidFill>
                  <a:schemeClr val="tx1"/>
                </a:solidFill>
              </a:defRPr>
            </a:lvl1pPr>
            <a:lvl2pPr marL="803275" indent="-346075">
              <a:buFontTx/>
              <a:buBlip>
                <a:blip r:embed="rId2"/>
              </a:buBlip>
              <a:defRPr sz="1800"/>
            </a:lvl2pPr>
            <a:lvl3pPr marL="1254125" indent="-339725">
              <a:buFontTx/>
              <a:buBlip>
                <a:blip r:embed="rId2"/>
              </a:buBlip>
              <a:defRPr sz="1600"/>
            </a:lvl3pPr>
            <a:lvl4pPr marL="1614488" indent="-242888">
              <a:buFontTx/>
              <a:buBlip>
                <a:blip r:embed="rId2"/>
              </a:buBlip>
              <a:defRPr/>
            </a:lvl4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</p:txBody>
      </p:sp>
      <p:sp>
        <p:nvSpPr>
          <p:cNvPr id="9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欄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28596" y="1355846"/>
            <a:ext cx="40716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28596" y="2070014"/>
            <a:ext cx="4071600" cy="2502000"/>
          </a:xfrm>
          <a:prstGeom prst="snip2DiagRect">
            <a:avLst>
              <a:gd name="adj1" fmla="val 8253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None/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16421" y="1355846"/>
            <a:ext cx="40752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16421" y="2070014"/>
            <a:ext cx="4071600" cy="2502000"/>
          </a:xfrm>
          <a:prstGeom prst="snip2DiagRect">
            <a:avLst>
              <a:gd name="adj1" fmla="val 9014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5A5981-0138-4850-A5F0-1C97D51795FE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10" name="文字版面配置區 2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2" name="文字版面配置區 15"/>
          <p:cNvSpPr>
            <a:spLocks noGrp="1"/>
          </p:cNvSpPr>
          <p:nvPr>
            <p:ph type="body" sz="quarter" idx="28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3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grpSp>
        <p:nvGrpSpPr>
          <p:cNvPr id="14" name="群組 13"/>
          <p:cNvGrpSpPr/>
          <p:nvPr userDrawn="1"/>
        </p:nvGrpSpPr>
        <p:grpSpPr>
          <a:xfrm>
            <a:off x="428962" y="1890702"/>
            <a:ext cx="4071600" cy="67637"/>
            <a:chOff x="428962" y="1890702"/>
            <a:chExt cx="4071600" cy="67637"/>
          </a:xfrm>
        </p:grpSpPr>
        <p:cxnSp>
          <p:nvCxnSpPr>
            <p:cNvPr id="15" name="直接连接符 26"/>
            <p:cNvCxnSpPr/>
            <p:nvPr/>
          </p:nvCxnSpPr>
          <p:spPr>
            <a:xfrm rot="10800000">
              <a:off x="428962" y="1952625"/>
              <a:ext cx="40716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矩形 15"/>
            <p:cNvSpPr/>
            <p:nvPr/>
          </p:nvSpPr>
          <p:spPr>
            <a:xfrm rot="10800000">
              <a:off x="1513313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>
                <a:ln>
                  <a:noFill/>
                </a:ln>
              </a:endParaRPr>
            </a:p>
          </p:txBody>
        </p:sp>
      </p:grpSp>
      <p:grpSp>
        <p:nvGrpSpPr>
          <p:cNvPr id="17" name="群組 16"/>
          <p:cNvGrpSpPr/>
          <p:nvPr userDrawn="1"/>
        </p:nvGrpSpPr>
        <p:grpSpPr>
          <a:xfrm>
            <a:off x="4615202" y="1890702"/>
            <a:ext cx="4071600" cy="67637"/>
            <a:chOff x="428962" y="1890702"/>
            <a:chExt cx="4071600" cy="67637"/>
          </a:xfrm>
        </p:grpSpPr>
        <p:cxnSp>
          <p:nvCxnSpPr>
            <p:cNvPr id="18" name="直接连接符 26"/>
            <p:cNvCxnSpPr/>
            <p:nvPr/>
          </p:nvCxnSpPr>
          <p:spPr>
            <a:xfrm rot="10800000">
              <a:off x="428962" y="1952625"/>
              <a:ext cx="40716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矩形 18"/>
            <p:cNvSpPr/>
            <p:nvPr/>
          </p:nvSpPr>
          <p:spPr>
            <a:xfrm rot="10800000">
              <a:off x="1513313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欄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5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4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3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3E9CD414-D7C5-410A-8574-55D7846BC63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8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20" name="文字版面配置區 15"/>
          <p:cNvSpPr>
            <a:spLocks noGrp="1"/>
          </p:cNvSpPr>
          <p:nvPr>
            <p:ph type="body" sz="quarter" idx="28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3" name="內容版面配置區 2"/>
          <p:cNvSpPr>
            <a:spLocks noGrp="1"/>
          </p:cNvSpPr>
          <p:nvPr>
            <p:ph idx="29"/>
          </p:nvPr>
        </p:nvSpPr>
        <p:spPr>
          <a:xfrm>
            <a:off x="4614836" y="1357304"/>
            <a:ext cx="4071966" cy="3214710"/>
          </a:xfrm>
          <a:prstGeom prst="snip2DiagRect">
            <a:avLst>
              <a:gd name="adj1" fmla="val 6814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627063" indent="-265113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4" name="內容版面配置區 2"/>
          <p:cNvSpPr>
            <a:spLocks noGrp="1"/>
          </p:cNvSpPr>
          <p:nvPr>
            <p:ph idx="1"/>
          </p:nvPr>
        </p:nvSpPr>
        <p:spPr>
          <a:xfrm>
            <a:off x="428596" y="1357304"/>
            <a:ext cx="4071966" cy="3214710"/>
          </a:xfrm>
          <a:prstGeom prst="snip2DiagRect">
            <a:avLst>
              <a:gd name="adj1" fmla="val 7044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627063" indent="-265113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欄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8" name="文字版面配置區 2"/>
          <p:cNvSpPr>
            <a:spLocks noGrp="1"/>
          </p:cNvSpPr>
          <p:nvPr>
            <p:ph type="body" idx="1"/>
          </p:nvPr>
        </p:nvSpPr>
        <p:spPr>
          <a:xfrm>
            <a:off x="428596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39" name="內容版面配置區 3"/>
          <p:cNvSpPr>
            <a:spLocks noGrp="1"/>
          </p:cNvSpPr>
          <p:nvPr>
            <p:ph sz="half" idx="2"/>
          </p:nvPr>
        </p:nvSpPr>
        <p:spPr>
          <a:xfrm>
            <a:off x="428596" y="2070014"/>
            <a:ext cx="2642400" cy="2502000"/>
          </a:xfrm>
          <a:prstGeom prst="snip2DiagRect">
            <a:avLst>
              <a:gd name="adj1" fmla="val 8253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None/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40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3214678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41" name="內容版面配置區 5"/>
          <p:cNvSpPr>
            <a:spLocks noGrp="1"/>
          </p:cNvSpPr>
          <p:nvPr>
            <p:ph sz="quarter" idx="4"/>
          </p:nvPr>
        </p:nvSpPr>
        <p:spPr>
          <a:xfrm>
            <a:off x="3214678" y="2070014"/>
            <a:ext cx="2642400" cy="2502000"/>
          </a:xfrm>
          <a:prstGeom prst="snip2DiagRect">
            <a:avLst>
              <a:gd name="adj1" fmla="val 9014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42" name="日期版面配置區 6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1253987B-805E-4454-8461-E41E88465F06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3" name="頁尾版面配置區 7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3600" cy="274637"/>
          </a:xfrm>
        </p:spPr>
        <p:txBody>
          <a:bodyPr/>
          <a:lstStyle/>
          <a:p>
            <a:endParaRPr lang="zh-TW" altLang="en-US"/>
          </a:p>
        </p:txBody>
      </p:sp>
      <p:sp>
        <p:nvSpPr>
          <p:cNvPr id="44" name="文字版面配置區 2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45" name="文字版面配置區 15"/>
          <p:cNvSpPr>
            <a:spLocks noGrp="1"/>
          </p:cNvSpPr>
          <p:nvPr>
            <p:ph type="body" sz="quarter" idx="28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6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47" name="文字版面配置區 4"/>
          <p:cNvSpPr>
            <a:spLocks noGrp="1"/>
          </p:cNvSpPr>
          <p:nvPr>
            <p:ph type="body" sz="quarter" idx="34"/>
          </p:nvPr>
        </p:nvSpPr>
        <p:spPr>
          <a:xfrm>
            <a:off x="6040271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48" name="內容版面配置區 5"/>
          <p:cNvSpPr>
            <a:spLocks noGrp="1"/>
          </p:cNvSpPr>
          <p:nvPr>
            <p:ph sz="quarter" idx="35"/>
          </p:nvPr>
        </p:nvSpPr>
        <p:spPr>
          <a:xfrm>
            <a:off x="6040271" y="2070014"/>
            <a:ext cx="2642400" cy="2502000"/>
          </a:xfrm>
          <a:prstGeom prst="snip2DiagRect">
            <a:avLst>
              <a:gd name="adj1" fmla="val 9014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grpSp>
        <p:nvGrpSpPr>
          <p:cNvPr id="14" name="群組 11"/>
          <p:cNvGrpSpPr/>
          <p:nvPr userDrawn="1"/>
        </p:nvGrpSpPr>
        <p:grpSpPr>
          <a:xfrm>
            <a:off x="429402" y="1890702"/>
            <a:ext cx="2642400" cy="67637"/>
            <a:chOff x="578354" y="1890702"/>
            <a:chExt cx="2642400" cy="67637"/>
          </a:xfrm>
        </p:grpSpPr>
        <p:cxnSp>
          <p:nvCxnSpPr>
            <p:cNvPr id="15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矩形 15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17" name="群組 14"/>
          <p:cNvGrpSpPr/>
          <p:nvPr userDrawn="1"/>
        </p:nvGrpSpPr>
        <p:grpSpPr>
          <a:xfrm>
            <a:off x="3286116" y="1890702"/>
            <a:ext cx="2642400" cy="67637"/>
            <a:chOff x="578354" y="1890702"/>
            <a:chExt cx="2642400" cy="67637"/>
          </a:xfrm>
        </p:grpSpPr>
        <p:cxnSp>
          <p:nvCxnSpPr>
            <p:cNvPr id="18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矩形 18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0" name="群組 25"/>
          <p:cNvGrpSpPr/>
          <p:nvPr userDrawn="1"/>
        </p:nvGrpSpPr>
        <p:grpSpPr>
          <a:xfrm>
            <a:off x="6109506" y="1890702"/>
            <a:ext cx="2642400" cy="67637"/>
            <a:chOff x="578354" y="1890702"/>
            <a:chExt cx="2642400" cy="67637"/>
          </a:xfrm>
        </p:grpSpPr>
        <p:cxnSp>
          <p:nvCxnSpPr>
            <p:cNvPr id="21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矩形 21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欄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投影片編號版面配置區 1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8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7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AB2EC54F-BB72-4C8D-8ADE-F113EC6CC23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4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28" name="文字版面配置區 15"/>
          <p:cNvSpPr>
            <a:spLocks noGrp="1"/>
          </p:cNvSpPr>
          <p:nvPr>
            <p:ph type="body" sz="quarter" idx="30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2" name="內容版面配置區 2"/>
          <p:cNvSpPr>
            <a:spLocks noGrp="1"/>
          </p:cNvSpPr>
          <p:nvPr>
            <p:ph idx="1"/>
          </p:nvPr>
        </p:nvSpPr>
        <p:spPr>
          <a:xfrm>
            <a:off x="428596" y="1357304"/>
            <a:ext cx="2643206" cy="3214800"/>
          </a:xfrm>
          <a:prstGeom prst="snip2DiagRect">
            <a:avLst>
              <a:gd name="adj1" fmla="val 8255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715963" indent="-354013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3" name="內容版面配置區 2"/>
          <p:cNvSpPr>
            <a:spLocks noGrp="1"/>
          </p:cNvSpPr>
          <p:nvPr>
            <p:ph idx="31"/>
          </p:nvPr>
        </p:nvSpPr>
        <p:spPr>
          <a:xfrm>
            <a:off x="3232408" y="1357394"/>
            <a:ext cx="2643206" cy="3214710"/>
          </a:xfrm>
          <a:prstGeom prst="snip2DiagRect">
            <a:avLst>
              <a:gd name="adj1" fmla="val 8255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 anchor="t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lang="zh-TW" altLang="en-US" sz="20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3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4" name="內容版面配置區 2"/>
          <p:cNvSpPr>
            <a:spLocks noGrp="1"/>
          </p:cNvSpPr>
          <p:nvPr>
            <p:ph idx="32"/>
          </p:nvPr>
        </p:nvSpPr>
        <p:spPr>
          <a:xfrm>
            <a:off x="6036220" y="1357394"/>
            <a:ext cx="2643206" cy="3214710"/>
          </a:xfrm>
          <a:prstGeom prst="snip2DiagRect">
            <a:avLst>
              <a:gd name="adj1" fmla="val 8255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 anchor="t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lang="zh-TW" altLang="en-US" sz="20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3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欄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剪去對角線角落矩形 22"/>
          <p:cNvSpPr/>
          <p:nvPr userDrawn="1"/>
        </p:nvSpPr>
        <p:spPr>
          <a:xfrm>
            <a:off x="3214678" y="2070014"/>
            <a:ext cx="2642400" cy="2502000"/>
          </a:xfrm>
          <a:prstGeom prst="snip2DiagRect">
            <a:avLst>
              <a:gd name="adj1" fmla="val 8478"/>
              <a:gd name="adj2" fmla="val 0"/>
            </a:avLst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" name="剪去對角線角落矩形 23"/>
          <p:cNvSpPr/>
          <p:nvPr userDrawn="1"/>
        </p:nvSpPr>
        <p:spPr>
          <a:xfrm>
            <a:off x="6040271" y="2070014"/>
            <a:ext cx="2642400" cy="2502000"/>
          </a:xfrm>
          <a:prstGeom prst="snip2DiagRect">
            <a:avLst>
              <a:gd name="adj1" fmla="val 8478"/>
              <a:gd name="adj2" fmla="val 0"/>
            </a:avLst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2" name="剪去對角線角落矩形 21"/>
          <p:cNvSpPr/>
          <p:nvPr userDrawn="1"/>
        </p:nvSpPr>
        <p:spPr>
          <a:xfrm>
            <a:off x="428596" y="2071684"/>
            <a:ext cx="2642400" cy="2502000"/>
          </a:xfrm>
          <a:prstGeom prst="snip2DiagRect">
            <a:avLst>
              <a:gd name="adj1" fmla="val 8478"/>
              <a:gd name="adj2" fmla="val 0"/>
            </a:avLst>
          </a:pr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4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5" name="文字版面配置區 2"/>
          <p:cNvSpPr>
            <a:spLocks noGrp="1"/>
          </p:cNvSpPr>
          <p:nvPr>
            <p:ph type="body" idx="1"/>
          </p:nvPr>
        </p:nvSpPr>
        <p:spPr>
          <a:xfrm>
            <a:off x="428596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36" name="內容版面配置區 3"/>
          <p:cNvSpPr>
            <a:spLocks noGrp="1"/>
          </p:cNvSpPr>
          <p:nvPr>
            <p:ph sz="half" idx="2"/>
          </p:nvPr>
        </p:nvSpPr>
        <p:spPr>
          <a:xfrm flipH="1">
            <a:off x="428596" y="2070014"/>
            <a:ext cx="2642400" cy="1216116"/>
          </a:xfrm>
          <a:prstGeom prst="snip1Rect">
            <a:avLst/>
          </a:prstGeom>
          <a:noFill/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None/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7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3214678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38" name="內容版面配置區 5"/>
          <p:cNvSpPr>
            <a:spLocks noGrp="1"/>
          </p:cNvSpPr>
          <p:nvPr>
            <p:ph sz="quarter" idx="4"/>
          </p:nvPr>
        </p:nvSpPr>
        <p:spPr>
          <a:xfrm flipH="1">
            <a:off x="3214678" y="2070014"/>
            <a:ext cx="2642400" cy="1216116"/>
          </a:xfrm>
          <a:prstGeom prst="snip1Rect">
            <a:avLst>
              <a:gd name="adj" fmla="val 848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9" name="日期版面配置區 6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28DB5AE9-458E-41E9-93B6-EF7C1463E5CD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0" name="頁尾版面配置區 7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3600" cy="274637"/>
          </a:xfrm>
        </p:spPr>
        <p:txBody>
          <a:bodyPr/>
          <a:lstStyle/>
          <a:p>
            <a:endParaRPr lang="zh-TW" altLang="en-US"/>
          </a:p>
        </p:txBody>
      </p:sp>
      <p:sp>
        <p:nvSpPr>
          <p:cNvPr id="41" name="文字版面配置區 2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42" name="文字版面配置區 15"/>
          <p:cNvSpPr>
            <a:spLocks noGrp="1"/>
          </p:cNvSpPr>
          <p:nvPr>
            <p:ph type="body" sz="quarter" idx="28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3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44" name="文字版面配置區 4"/>
          <p:cNvSpPr>
            <a:spLocks noGrp="1"/>
          </p:cNvSpPr>
          <p:nvPr>
            <p:ph type="body" sz="quarter" idx="34"/>
          </p:nvPr>
        </p:nvSpPr>
        <p:spPr>
          <a:xfrm>
            <a:off x="6040271" y="1355846"/>
            <a:ext cx="26424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45" name="內容版面配置區 5"/>
          <p:cNvSpPr>
            <a:spLocks noGrp="1"/>
          </p:cNvSpPr>
          <p:nvPr>
            <p:ph sz="quarter" idx="35"/>
          </p:nvPr>
        </p:nvSpPr>
        <p:spPr>
          <a:xfrm flipH="1">
            <a:off x="6040271" y="2070014"/>
            <a:ext cx="2642400" cy="1216116"/>
          </a:xfrm>
          <a:prstGeom prst="snip1Rect">
            <a:avLst>
              <a:gd name="adj" fmla="val 8773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46" name="圖片版面配置區 19"/>
          <p:cNvSpPr>
            <a:spLocks noGrp="1"/>
          </p:cNvSpPr>
          <p:nvPr>
            <p:ph type="pic" sz="quarter" idx="19" hasCustomPrompt="1"/>
          </p:nvPr>
        </p:nvSpPr>
        <p:spPr>
          <a:xfrm>
            <a:off x="1392606" y="3286456"/>
            <a:ext cx="714380" cy="714054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7" name="圖片版面配置區 19"/>
          <p:cNvSpPr>
            <a:spLocks noGrp="1"/>
          </p:cNvSpPr>
          <p:nvPr>
            <p:ph type="pic" sz="quarter" idx="36" hasCustomPrompt="1"/>
          </p:nvPr>
        </p:nvSpPr>
        <p:spPr>
          <a:xfrm>
            <a:off x="4196821" y="3286456"/>
            <a:ext cx="714380" cy="714054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</p:txBody>
      </p:sp>
      <p:sp>
        <p:nvSpPr>
          <p:cNvPr id="48" name="圖片版面配置區 19"/>
          <p:cNvSpPr>
            <a:spLocks noGrp="1"/>
          </p:cNvSpPr>
          <p:nvPr>
            <p:ph type="pic" sz="quarter" idx="37" hasCustomPrompt="1"/>
          </p:nvPr>
        </p:nvSpPr>
        <p:spPr>
          <a:xfrm>
            <a:off x="7000633" y="3286456"/>
            <a:ext cx="714380" cy="714054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</p:txBody>
      </p:sp>
      <p:sp>
        <p:nvSpPr>
          <p:cNvPr id="49" name="文字版面配置區 2"/>
          <p:cNvSpPr>
            <a:spLocks noGrp="1"/>
          </p:cNvSpPr>
          <p:nvPr>
            <p:ph type="body" idx="31"/>
          </p:nvPr>
        </p:nvSpPr>
        <p:spPr>
          <a:xfrm>
            <a:off x="435329" y="4071948"/>
            <a:ext cx="2629740" cy="47091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20000"/>
              </a:lnSpc>
              <a:buNone/>
              <a:defRPr sz="1800" b="1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50" name="文字版面配置區 2"/>
          <p:cNvSpPr>
            <a:spLocks noGrp="1"/>
          </p:cNvSpPr>
          <p:nvPr>
            <p:ph type="body" idx="32"/>
          </p:nvPr>
        </p:nvSpPr>
        <p:spPr>
          <a:xfrm>
            <a:off x="3218688" y="4071948"/>
            <a:ext cx="2640787" cy="47091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20000"/>
              </a:lnSpc>
              <a:buNone/>
              <a:defRPr sz="1800" b="1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sp>
        <p:nvSpPr>
          <p:cNvPr id="51" name="文字版面配置區 2"/>
          <p:cNvSpPr>
            <a:spLocks noGrp="1"/>
          </p:cNvSpPr>
          <p:nvPr>
            <p:ph type="body" idx="38"/>
          </p:nvPr>
        </p:nvSpPr>
        <p:spPr>
          <a:xfrm>
            <a:off x="6049670" y="4071948"/>
            <a:ext cx="2616306" cy="47091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20000"/>
              </a:lnSpc>
              <a:buNone/>
              <a:defRPr sz="1800" b="1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dirty="0" smtClean="0"/>
              <a:t>按一下以編輯母片</a:t>
            </a:r>
          </a:p>
        </p:txBody>
      </p:sp>
      <p:grpSp>
        <p:nvGrpSpPr>
          <p:cNvPr id="25" name="群組 11"/>
          <p:cNvGrpSpPr/>
          <p:nvPr userDrawn="1"/>
        </p:nvGrpSpPr>
        <p:grpSpPr>
          <a:xfrm>
            <a:off x="429402" y="1890702"/>
            <a:ext cx="2642400" cy="67637"/>
            <a:chOff x="578354" y="1890702"/>
            <a:chExt cx="2642400" cy="67637"/>
          </a:xfrm>
        </p:grpSpPr>
        <p:cxnSp>
          <p:nvCxnSpPr>
            <p:cNvPr id="26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8" name="群組 14"/>
          <p:cNvGrpSpPr/>
          <p:nvPr userDrawn="1"/>
        </p:nvGrpSpPr>
        <p:grpSpPr>
          <a:xfrm>
            <a:off x="3286116" y="1890702"/>
            <a:ext cx="2642400" cy="67637"/>
            <a:chOff x="578354" y="1890702"/>
            <a:chExt cx="2642400" cy="67637"/>
          </a:xfrm>
        </p:grpSpPr>
        <p:cxnSp>
          <p:nvCxnSpPr>
            <p:cNvPr id="29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矩形 29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31" name="群組 25"/>
          <p:cNvGrpSpPr/>
          <p:nvPr userDrawn="1"/>
        </p:nvGrpSpPr>
        <p:grpSpPr>
          <a:xfrm>
            <a:off x="6109506" y="1890702"/>
            <a:ext cx="2642400" cy="67637"/>
            <a:chOff x="578354" y="1890702"/>
            <a:chExt cx="2642400" cy="67637"/>
          </a:xfrm>
        </p:grpSpPr>
        <p:cxnSp>
          <p:nvCxnSpPr>
            <p:cNvPr id="32" name="直接连接符 26"/>
            <p:cNvCxnSpPr/>
            <p:nvPr/>
          </p:nvCxnSpPr>
          <p:spPr>
            <a:xfrm rot="10800000">
              <a:off x="578354" y="1952625"/>
              <a:ext cx="26424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矩形 32"/>
            <p:cNvSpPr/>
            <p:nvPr/>
          </p:nvSpPr>
          <p:spPr>
            <a:xfrm rot="10800000">
              <a:off x="1053554" y="1890702"/>
              <a:ext cx="1692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欄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8" name="文字版面配置區 2"/>
          <p:cNvSpPr>
            <a:spLocks noGrp="1"/>
          </p:cNvSpPr>
          <p:nvPr>
            <p:ph type="body" idx="1"/>
          </p:nvPr>
        </p:nvSpPr>
        <p:spPr>
          <a:xfrm>
            <a:off x="428596" y="1355846"/>
            <a:ext cx="20160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</a:t>
            </a:r>
          </a:p>
        </p:txBody>
      </p:sp>
      <p:sp>
        <p:nvSpPr>
          <p:cNvPr id="39" name="內容版面配置區 3"/>
          <p:cNvSpPr>
            <a:spLocks noGrp="1"/>
          </p:cNvSpPr>
          <p:nvPr>
            <p:ph sz="half" idx="2"/>
          </p:nvPr>
        </p:nvSpPr>
        <p:spPr>
          <a:xfrm>
            <a:off x="428596" y="2070014"/>
            <a:ext cx="2016000" cy="2502000"/>
          </a:xfrm>
          <a:prstGeom prst="snip2DiagRect">
            <a:avLst>
              <a:gd name="adj1" fmla="val 10208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None/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40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2507344" y="1355846"/>
            <a:ext cx="20160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</a:t>
            </a:r>
          </a:p>
        </p:txBody>
      </p:sp>
      <p:sp>
        <p:nvSpPr>
          <p:cNvPr id="41" name="內容版面配置區 5"/>
          <p:cNvSpPr>
            <a:spLocks noGrp="1"/>
          </p:cNvSpPr>
          <p:nvPr>
            <p:ph sz="quarter" idx="4"/>
          </p:nvPr>
        </p:nvSpPr>
        <p:spPr>
          <a:xfrm>
            <a:off x="2507344" y="2070014"/>
            <a:ext cx="2016000" cy="2502000"/>
          </a:xfrm>
          <a:prstGeom prst="snip2DiagRect">
            <a:avLst>
              <a:gd name="adj1" fmla="val 10969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42" name="日期版面配置區 6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703552DD-C650-481D-8ABC-C17DBD01030A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3" name="頁尾版面配置區 7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3600" cy="274637"/>
          </a:xfrm>
        </p:spPr>
        <p:txBody>
          <a:bodyPr/>
          <a:lstStyle/>
          <a:p>
            <a:endParaRPr lang="zh-TW" altLang="en-US"/>
          </a:p>
        </p:txBody>
      </p:sp>
      <p:sp>
        <p:nvSpPr>
          <p:cNvPr id="44" name="文字版面配置區 2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45" name="文字版面配置區 15"/>
          <p:cNvSpPr>
            <a:spLocks noGrp="1"/>
          </p:cNvSpPr>
          <p:nvPr>
            <p:ph type="body" sz="quarter" idx="28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6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47" name="文字版面配置區 4"/>
          <p:cNvSpPr>
            <a:spLocks noGrp="1"/>
          </p:cNvSpPr>
          <p:nvPr>
            <p:ph type="body" sz="quarter" idx="34"/>
          </p:nvPr>
        </p:nvSpPr>
        <p:spPr>
          <a:xfrm>
            <a:off x="4586092" y="1355846"/>
            <a:ext cx="20160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</a:t>
            </a:r>
          </a:p>
        </p:txBody>
      </p:sp>
      <p:sp>
        <p:nvSpPr>
          <p:cNvPr id="48" name="內容版面配置區 5"/>
          <p:cNvSpPr>
            <a:spLocks noGrp="1"/>
          </p:cNvSpPr>
          <p:nvPr>
            <p:ph sz="quarter" idx="35"/>
          </p:nvPr>
        </p:nvSpPr>
        <p:spPr>
          <a:xfrm>
            <a:off x="4586092" y="2070014"/>
            <a:ext cx="2016000" cy="2502000"/>
          </a:xfrm>
          <a:prstGeom prst="snip2DiagRect">
            <a:avLst>
              <a:gd name="adj1" fmla="val 10578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4" name="文字版面配置區 4"/>
          <p:cNvSpPr>
            <a:spLocks noGrp="1"/>
          </p:cNvSpPr>
          <p:nvPr>
            <p:ph type="body" sz="quarter" idx="36"/>
          </p:nvPr>
        </p:nvSpPr>
        <p:spPr>
          <a:xfrm>
            <a:off x="6664841" y="1355846"/>
            <a:ext cx="20160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4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</a:t>
            </a:r>
          </a:p>
        </p:txBody>
      </p:sp>
      <p:sp>
        <p:nvSpPr>
          <p:cNvPr id="15" name="內容版面配置區 5"/>
          <p:cNvSpPr>
            <a:spLocks noGrp="1"/>
          </p:cNvSpPr>
          <p:nvPr>
            <p:ph sz="quarter" idx="37"/>
          </p:nvPr>
        </p:nvSpPr>
        <p:spPr>
          <a:xfrm>
            <a:off x="6664841" y="2070014"/>
            <a:ext cx="2016000" cy="2502000"/>
          </a:xfrm>
          <a:prstGeom prst="snip2DiagRect">
            <a:avLst>
              <a:gd name="adj1" fmla="val 10578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grpSp>
        <p:nvGrpSpPr>
          <p:cNvPr id="16" name="群組 15"/>
          <p:cNvGrpSpPr/>
          <p:nvPr userDrawn="1"/>
        </p:nvGrpSpPr>
        <p:grpSpPr>
          <a:xfrm>
            <a:off x="2524109" y="1890702"/>
            <a:ext cx="2016000" cy="67637"/>
            <a:chOff x="780869" y="1890702"/>
            <a:chExt cx="2016000" cy="67637"/>
          </a:xfrm>
        </p:grpSpPr>
        <p:cxnSp>
          <p:nvCxnSpPr>
            <p:cNvPr id="17" name="直接连接符 26"/>
            <p:cNvCxnSpPr/>
            <p:nvPr/>
          </p:nvCxnSpPr>
          <p:spPr>
            <a:xfrm rot="10800000">
              <a:off x="780869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矩形 17"/>
            <p:cNvSpPr/>
            <p:nvPr/>
          </p:nvSpPr>
          <p:spPr>
            <a:xfrm rot="10800000">
              <a:off x="1104869" y="1890702"/>
              <a:ext cx="136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19" name="群組 18"/>
          <p:cNvGrpSpPr/>
          <p:nvPr userDrawn="1"/>
        </p:nvGrpSpPr>
        <p:grpSpPr>
          <a:xfrm>
            <a:off x="4619624" y="1890702"/>
            <a:ext cx="2016000" cy="67637"/>
            <a:chOff x="780869" y="1890702"/>
            <a:chExt cx="2016000" cy="67637"/>
          </a:xfrm>
        </p:grpSpPr>
        <p:cxnSp>
          <p:nvCxnSpPr>
            <p:cNvPr id="20" name="直接连接符 26"/>
            <p:cNvCxnSpPr/>
            <p:nvPr/>
          </p:nvCxnSpPr>
          <p:spPr>
            <a:xfrm rot="10800000">
              <a:off x="780869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矩形 20"/>
            <p:cNvSpPr/>
            <p:nvPr/>
          </p:nvSpPr>
          <p:spPr>
            <a:xfrm rot="10800000">
              <a:off x="1104869" y="1890702"/>
              <a:ext cx="136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2" name="群組 21"/>
          <p:cNvGrpSpPr/>
          <p:nvPr userDrawn="1"/>
        </p:nvGrpSpPr>
        <p:grpSpPr>
          <a:xfrm>
            <a:off x="6715140" y="1890702"/>
            <a:ext cx="2016000" cy="67637"/>
            <a:chOff x="780869" y="1890702"/>
            <a:chExt cx="2016000" cy="67637"/>
          </a:xfrm>
        </p:grpSpPr>
        <p:cxnSp>
          <p:nvCxnSpPr>
            <p:cNvPr id="23" name="直接连接符 26"/>
            <p:cNvCxnSpPr/>
            <p:nvPr/>
          </p:nvCxnSpPr>
          <p:spPr>
            <a:xfrm rot="10800000">
              <a:off x="780869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矩形 23"/>
            <p:cNvSpPr/>
            <p:nvPr/>
          </p:nvSpPr>
          <p:spPr>
            <a:xfrm rot="10800000">
              <a:off x="1104869" y="1890702"/>
              <a:ext cx="136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5" name="群組 24"/>
          <p:cNvGrpSpPr/>
          <p:nvPr userDrawn="1"/>
        </p:nvGrpSpPr>
        <p:grpSpPr>
          <a:xfrm>
            <a:off x="428595" y="1890702"/>
            <a:ext cx="2016000" cy="67637"/>
            <a:chOff x="428595" y="1890702"/>
            <a:chExt cx="2016000" cy="67637"/>
          </a:xfrm>
        </p:grpSpPr>
        <p:cxnSp>
          <p:nvCxnSpPr>
            <p:cNvPr id="26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 rot="10800000">
              <a:off x="752595" y="1890702"/>
              <a:ext cx="136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4.png"/>
          <p:cNvPicPr>
            <a:picLocks noChangeAspect="1" noChangeArrowheads="1"/>
          </p:cNvPicPr>
          <p:nvPr userDrawn="1"/>
        </p:nvPicPr>
        <p:blipFill>
          <a:blip r:embed="rId3" cstate="print"/>
          <a:srcRect l="43182" t="11531" b="15644"/>
          <a:stretch>
            <a:fillRect/>
          </a:stretch>
        </p:blipFill>
        <p:spPr bwMode="auto">
          <a:xfrm>
            <a:off x="0" y="0"/>
            <a:ext cx="2378005" cy="5143500"/>
          </a:xfrm>
          <a:prstGeom prst="rect">
            <a:avLst/>
          </a:prstGeom>
          <a:noFill/>
        </p:spPr>
      </p:pic>
      <p:sp>
        <p:nvSpPr>
          <p:cNvPr id="9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</p:spPr>
        <p:txBody>
          <a:bodyPr/>
          <a:lstStyle/>
          <a:p>
            <a:fld id="{5A3F7FA0-29BB-4F71-B94A-EB33FCD9E0DA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0" name="投影片編號版面配置區 3"/>
          <p:cNvSpPr>
            <a:spLocks noGrp="1"/>
          </p:cNvSpPr>
          <p:nvPr>
            <p:ph type="sldNum" sz="quarter" idx="11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12"/>
          </p:nvPr>
        </p:nvSpPr>
        <p:spPr>
          <a:xfrm>
            <a:off x="4787226" y="4767263"/>
            <a:ext cx="1713600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12" name="標題 1"/>
          <p:cNvSpPr>
            <a:spLocks noGrp="1"/>
          </p:cNvSpPr>
          <p:nvPr>
            <p:ph type="title"/>
          </p:nvPr>
        </p:nvSpPr>
        <p:spPr>
          <a:xfrm>
            <a:off x="3421003" y="714362"/>
            <a:ext cx="5289758" cy="1566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3600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按一下以編輯母片標題</a:t>
            </a:r>
            <a:endParaRPr lang="zh-TW" altLang="en-US" dirty="0"/>
          </a:p>
        </p:txBody>
      </p:sp>
      <p:sp>
        <p:nvSpPr>
          <p:cNvPr id="13" name="文字版面配置區 18"/>
          <p:cNvSpPr>
            <a:spLocks noGrp="1"/>
          </p:cNvSpPr>
          <p:nvPr>
            <p:ph type="body" sz="quarter" idx="13"/>
          </p:nvPr>
        </p:nvSpPr>
        <p:spPr>
          <a:xfrm>
            <a:off x="3425018" y="2285998"/>
            <a:ext cx="5286412" cy="1859796"/>
          </a:xfrm>
          <a:prstGeom prst="rect">
            <a:avLst/>
          </a:prstGeom>
        </p:spPr>
        <p:txBody>
          <a:bodyPr>
            <a:normAutofit/>
          </a:bodyPr>
          <a:lstStyle>
            <a:lvl1pPr marL="266700" indent="-266700">
              <a:buFontTx/>
              <a:buBlip>
                <a:blip r:embed="rId4"/>
              </a:buBlip>
              <a:defRPr sz="1800">
                <a:solidFill>
                  <a:srgbClr val="3A3A3A"/>
                </a:solidFill>
              </a:defRPr>
            </a:lvl1pPr>
          </a:lstStyle>
          <a:p>
            <a:pPr lvl="0"/>
            <a:endParaRPr lang="zh-TW" altLang="en-US" dirty="0"/>
          </a:p>
        </p:txBody>
      </p:sp>
      <p:grpSp>
        <p:nvGrpSpPr>
          <p:cNvPr id="14" name="群組 11"/>
          <p:cNvGrpSpPr/>
          <p:nvPr userDrawn="1"/>
        </p:nvGrpSpPr>
        <p:grpSpPr>
          <a:xfrm rot="5400000">
            <a:off x="1843075" y="2657470"/>
            <a:ext cx="2814650" cy="71443"/>
            <a:chOff x="1571615" y="3643321"/>
            <a:chExt cx="6000792" cy="72000"/>
          </a:xfrm>
        </p:grpSpPr>
        <p:cxnSp>
          <p:nvCxnSpPr>
            <p:cNvPr id="15" name="直接连接符 26"/>
            <p:cNvCxnSpPr/>
            <p:nvPr userDrawn="1"/>
          </p:nvCxnSpPr>
          <p:spPr>
            <a:xfrm rot="10800000">
              <a:off x="1571615" y="3679321"/>
              <a:ext cx="600079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矩形 15"/>
            <p:cNvSpPr/>
            <p:nvPr userDrawn="1"/>
          </p:nvSpPr>
          <p:spPr>
            <a:xfrm>
              <a:off x="3571878" y="3643321"/>
              <a:ext cx="2000264" cy="72000"/>
            </a:xfrm>
            <a:prstGeom prst="rect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欄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8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7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9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82D6D1D2-6AF2-4AE0-BE09-B8B888A350E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4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29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5" name="內容版面配置區 2"/>
          <p:cNvSpPr>
            <a:spLocks noGrp="1"/>
          </p:cNvSpPr>
          <p:nvPr>
            <p:ph idx="1"/>
          </p:nvPr>
        </p:nvSpPr>
        <p:spPr>
          <a:xfrm>
            <a:off x="428596" y="1357304"/>
            <a:ext cx="2028854" cy="3214710"/>
          </a:xfrm>
          <a:prstGeom prst="snip2DiagRect">
            <a:avLst>
              <a:gd name="adj1" fmla="val 11072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630238" indent="-268288">
              <a:buFontTx/>
              <a:buBlip>
                <a:blip r:embed="rId2"/>
              </a:buBlip>
              <a:defRPr sz="1600"/>
            </a:lvl2pPr>
            <a:lvl3pPr>
              <a:buNone/>
              <a:defRPr/>
            </a:lvl3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6" name="內容版面配置區 2"/>
          <p:cNvSpPr>
            <a:spLocks noGrp="1"/>
          </p:cNvSpPr>
          <p:nvPr>
            <p:ph idx="33"/>
          </p:nvPr>
        </p:nvSpPr>
        <p:spPr>
          <a:xfrm>
            <a:off x="2506873" y="1357304"/>
            <a:ext cx="2028854" cy="3214710"/>
          </a:xfrm>
          <a:prstGeom prst="snip2DiagRect">
            <a:avLst>
              <a:gd name="adj1" fmla="val 11072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 anchor="t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30238" indent="-268288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7" name="內容版面配置區 2"/>
          <p:cNvSpPr>
            <a:spLocks noGrp="1"/>
          </p:cNvSpPr>
          <p:nvPr>
            <p:ph idx="34"/>
          </p:nvPr>
        </p:nvSpPr>
        <p:spPr>
          <a:xfrm>
            <a:off x="4585150" y="1357304"/>
            <a:ext cx="2028854" cy="3214710"/>
          </a:xfrm>
          <a:prstGeom prst="snip2DiagRect">
            <a:avLst>
              <a:gd name="adj1" fmla="val 11072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lang="zh-TW" altLang="en-US" sz="18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30238" indent="-268288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8" name="內容版面配置區 2"/>
          <p:cNvSpPr>
            <a:spLocks noGrp="1"/>
          </p:cNvSpPr>
          <p:nvPr>
            <p:ph idx="35"/>
          </p:nvPr>
        </p:nvSpPr>
        <p:spPr>
          <a:xfrm>
            <a:off x="6663426" y="1357304"/>
            <a:ext cx="2028854" cy="3214710"/>
          </a:xfrm>
          <a:prstGeom prst="snip2DiagRect">
            <a:avLst>
              <a:gd name="adj1" fmla="val 11072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lang="zh-TW" altLang="en-US" sz="1800" b="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30238" indent="-268288">
              <a:buFontTx/>
              <a:buBlip>
                <a:blip r:embed="rId2"/>
              </a:buBlip>
              <a:defRPr sz="16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直角三角形 46"/>
          <p:cNvSpPr/>
          <p:nvPr userDrawn="1"/>
        </p:nvSpPr>
        <p:spPr>
          <a:xfrm flipH="1">
            <a:off x="5072066" y="1928808"/>
            <a:ext cx="4071934" cy="3214692"/>
          </a:xfrm>
          <a:prstGeom prst="rtTriangl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5" name="直角三角形 44"/>
          <p:cNvSpPr/>
          <p:nvPr userDrawn="1"/>
        </p:nvSpPr>
        <p:spPr>
          <a:xfrm flipH="1">
            <a:off x="7358082" y="1285866"/>
            <a:ext cx="1785918" cy="3857634"/>
          </a:xfrm>
          <a:prstGeom prst="rt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31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46" name="手繪多邊形 45"/>
          <p:cNvSpPr/>
          <p:nvPr userDrawn="1"/>
        </p:nvSpPr>
        <p:spPr>
          <a:xfrm flipH="1" flipV="1">
            <a:off x="7358082" y="0"/>
            <a:ext cx="1785918" cy="3857634"/>
          </a:xfrm>
          <a:custGeom>
            <a:avLst/>
            <a:gdLst>
              <a:gd name="connsiteX0" fmla="*/ 0 w 1785918"/>
              <a:gd name="connsiteY0" fmla="*/ 3857634 h 3857634"/>
              <a:gd name="connsiteX1" fmla="*/ 0 w 1785918"/>
              <a:gd name="connsiteY1" fmla="*/ 0 h 3857634"/>
              <a:gd name="connsiteX2" fmla="*/ 1785918 w 1785918"/>
              <a:gd name="connsiteY2" fmla="*/ 3857634 h 3857634"/>
              <a:gd name="connsiteX3" fmla="*/ 0 w 1785918"/>
              <a:gd name="connsiteY3" fmla="*/ 3857634 h 385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5918" h="3857634">
                <a:moveTo>
                  <a:pt x="0" y="3857634"/>
                </a:moveTo>
                <a:lnTo>
                  <a:pt x="0" y="0"/>
                </a:lnTo>
                <a:lnTo>
                  <a:pt x="1785918" y="3857634"/>
                </a:lnTo>
                <a:lnTo>
                  <a:pt x="0" y="3857634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8" name="文字版面配置區 8"/>
          <p:cNvSpPr>
            <a:spLocks noGrp="1"/>
          </p:cNvSpPr>
          <p:nvPr>
            <p:ph type="body" sz="quarter" idx="15" hasCustomPrompt="1"/>
          </p:nvPr>
        </p:nvSpPr>
        <p:spPr>
          <a:xfrm>
            <a:off x="714348" y="1428742"/>
            <a:ext cx="6858048" cy="432000"/>
          </a:xfrm>
        </p:spPr>
        <p:txBody>
          <a:bodyPr anchor="ctr">
            <a:normAutofit/>
          </a:bodyPr>
          <a:lstStyle>
            <a:lvl1pPr marL="0" indent="0">
              <a:buNone/>
              <a:defRPr sz="24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15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2E92616C-A613-4243-B34B-9E94E9CDCD5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6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8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9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grpSp>
        <p:nvGrpSpPr>
          <p:cNvPr id="22" name="群組 21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3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矩形 23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35" name="文字版面配置區 33"/>
          <p:cNvSpPr>
            <a:spLocks noGrp="1"/>
          </p:cNvSpPr>
          <p:nvPr>
            <p:ph type="body" sz="quarter" idx="33"/>
          </p:nvPr>
        </p:nvSpPr>
        <p:spPr>
          <a:xfrm>
            <a:off x="714348" y="1928813"/>
            <a:ext cx="6858000" cy="2714625"/>
          </a:xfrm>
        </p:spPr>
        <p:txBody>
          <a:bodyPr/>
          <a:lstStyle>
            <a:lvl1pPr marL="266700" indent="-266700">
              <a:defRPr sz="1800"/>
            </a:lvl1pPr>
            <a:lvl2pPr marL="715963" indent="-357188">
              <a:defRPr sz="1600"/>
            </a:lvl2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9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41" name="文字版面配置區 40"/>
          <p:cNvSpPr>
            <a:spLocks noGrp="1"/>
          </p:cNvSpPr>
          <p:nvPr>
            <p:ph type="body" sz="quarter" idx="35"/>
          </p:nvPr>
        </p:nvSpPr>
        <p:spPr>
          <a:xfrm>
            <a:off x="1500166" y="4768300"/>
            <a:ext cx="2358000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lang="zh-TW" altLang="en-US" sz="1200" kern="1200" dirty="0" smtClean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手繪多邊形 35"/>
          <p:cNvSpPr/>
          <p:nvPr userDrawn="1"/>
        </p:nvSpPr>
        <p:spPr>
          <a:xfrm rot="2700000">
            <a:off x="6925300" y="-404345"/>
            <a:ext cx="1839194" cy="1835224"/>
          </a:xfrm>
          <a:custGeom>
            <a:avLst/>
            <a:gdLst>
              <a:gd name="connsiteX0" fmla="*/ 0 w 1835224"/>
              <a:gd name="connsiteY0" fmla="*/ 305877 h 1835224"/>
              <a:gd name="connsiteX1" fmla="*/ 89590 w 1835224"/>
              <a:gd name="connsiteY1" fmla="*/ 89589 h 1835224"/>
              <a:gd name="connsiteX2" fmla="*/ 305878 w 1835224"/>
              <a:gd name="connsiteY2" fmla="*/ 0 h 1835224"/>
              <a:gd name="connsiteX3" fmla="*/ 1529347 w 1835224"/>
              <a:gd name="connsiteY3" fmla="*/ 0 h 1835224"/>
              <a:gd name="connsiteX4" fmla="*/ 1745635 w 1835224"/>
              <a:gd name="connsiteY4" fmla="*/ 89590 h 1835224"/>
              <a:gd name="connsiteX5" fmla="*/ 1835224 w 1835224"/>
              <a:gd name="connsiteY5" fmla="*/ 305878 h 1835224"/>
              <a:gd name="connsiteX6" fmla="*/ 1835224 w 1835224"/>
              <a:gd name="connsiteY6" fmla="*/ 1529347 h 1835224"/>
              <a:gd name="connsiteX7" fmla="*/ 1745635 w 1835224"/>
              <a:gd name="connsiteY7" fmla="*/ 1745635 h 1835224"/>
              <a:gd name="connsiteX8" fmla="*/ 1529347 w 1835224"/>
              <a:gd name="connsiteY8" fmla="*/ 1835224 h 1835224"/>
              <a:gd name="connsiteX9" fmla="*/ 305877 w 1835224"/>
              <a:gd name="connsiteY9" fmla="*/ 1835224 h 1835224"/>
              <a:gd name="connsiteX10" fmla="*/ 89589 w 1835224"/>
              <a:gd name="connsiteY10" fmla="*/ 1745635 h 1835224"/>
              <a:gd name="connsiteX11" fmla="*/ 0 w 1835224"/>
              <a:gd name="connsiteY11" fmla="*/ 1529347 h 1835224"/>
              <a:gd name="connsiteX12" fmla="*/ 0 w 1835224"/>
              <a:gd name="connsiteY12" fmla="*/ 305877 h 1835224"/>
              <a:gd name="connsiteX0" fmla="*/ 0 w 1835224"/>
              <a:gd name="connsiteY0" fmla="*/ 305877 h 1835224"/>
              <a:gd name="connsiteX1" fmla="*/ 89590 w 1835224"/>
              <a:gd name="connsiteY1" fmla="*/ 89589 h 1835224"/>
              <a:gd name="connsiteX2" fmla="*/ 305878 w 1835224"/>
              <a:gd name="connsiteY2" fmla="*/ 0 h 1835224"/>
              <a:gd name="connsiteX3" fmla="*/ 1109582 w 1835224"/>
              <a:gd name="connsiteY3" fmla="*/ 1757 h 1835224"/>
              <a:gd name="connsiteX4" fmla="*/ 1529347 w 1835224"/>
              <a:gd name="connsiteY4" fmla="*/ 0 h 1835224"/>
              <a:gd name="connsiteX5" fmla="*/ 1745635 w 1835224"/>
              <a:gd name="connsiteY5" fmla="*/ 89590 h 1835224"/>
              <a:gd name="connsiteX6" fmla="*/ 1835224 w 1835224"/>
              <a:gd name="connsiteY6" fmla="*/ 305878 h 1835224"/>
              <a:gd name="connsiteX7" fmla="*/ 1835224 w 1835224"/>
              <a:gd name="connsiteY7" fmla="*/ 1529347 h 1835224"/>
              <a:gd name="connsiteX8" fmla="*/ 1745635 w 1835224"/>
              <a:gd name="connsiteY8" fmla="*/ 1745635 h 1835224"/>
              <a:gd name="connsiteX9" fmla="*/ 1529347 w 1835224"/>
              <a:gd name="connsiteY9" fmla="*/ 1835224 h 1835224"/>
              <a:gd name="connsiteX10" fmla="*/ 305877 w 1835224"/>
              <a:gd name="connsiteY10" fmla="*/ 1835224 h 1835224"/>
              <a:gd name="connsiteX11" fmla="*/ 89589 w 1835224"/>
              <a:gd name="connsiteY11" fmla="*/ 1745635 h 1835224"/>
              <a:gd name="connsiteX12" fmla="*/ 0 w 1835224"/>
              <a:gd name="connsiteY12" fmla="*/ 1529347 h 1835224"/>
              <a:gd name="connsiteX13" fmla="*/ 0 w 1835224"/>
              <a:gd name="connsiteY13" fmla="*/ 305877 h 1835224"/>
              <a:gd name="connsiteX0" fmla="*/ 3970 w 1839194"/>
              <a:gd name="connsiteY0" fmla="*/ 305877 h 1835224"/>
              <a:gd name="connsiteX1" fmla="*/ 93560 w 1839194"/>
              <a:gd name="connsiteY1" fmla="*/ 89589 h 1835224"/>
              <a:gd name="connsiteX2" fmla="*/ 309848 w 1839194"/>
              <a:gd name="connsiteY2" fmla="*/ 0 h 1835224"/>
              <a:gd name="connsiteX3" fmla="*/ 1113552 w 1839194"/>
              <a:gd name="connsiteY3" fmla="*/ 1757 h 1835224"/>
              <a:gd name="connsiteX4" fmla="*/ 1533317 w 1839194"/>
              <a:gd name="connsiteY4" fmla="*/ 0 h 1835224"/>
              <a:gd name="connsiteX5" fmla="*/ 1749605 w 1839194"/>
              <a:gd name="connsiteY5" fmla="*/ 89590 h 1835224"/>
              <a:gd name="connsiteX6" fmla="*/ 1839194 w 1839194"/>
              <a:gd name="connsiteY6" fmla="*/ 305878 h 1835224"/>
              <a:gd name="connsiteX7" fmla="*/ 1839194 w 1839194"/>
              <a:gd name="connsiteY7" fmla="*/ 1529347 h 1835224"/>
              <a:gd name="connsiteX8" fmla="*/ 1749605 w 1839194"/>
              <a:gd name="connsiteY8" fmla="*/ 1745635 h 1835224"/>
              <a:gd name="connsiteX9" fmla="*/ 1533317 w 1839194"/>
              <a:gd name="connsiteY9" fmla="*/ 1835224 h 1835224"/>
              <a:gd name="connsiteX10" fmla="*/ 309847 w 1839194"/>
              <a:gd name="connsiteY10" fmla="*/ 1835224 h 1835224"/>
              <a:gd name="connsiteX11" fmla="*/ 93559 w 1839194"/>
              <a:gd name="connsiteY11" fmla="*/ 1745635 h 1835224"/>
              <a:gd name="connsiteX12" fmla="*/ 3970 w 1839194"/>
              <a:gd name="connsiteY12" fmla="*/ 1529347 h 1835224"/>
              <a:gd name="connsiteX13" fmla="*/ 0 w 1839194"/>
              <a:gd name="connsiteY13" fmla="*/ 1115309 h 1835224"/>
              <a:gd name="connsiteX14" fmla="*/ 3970 w 1839194"/>
              <a:gd name="connsiteY14" fmla="*/ 305877 h 1835224"/>
              <a:gd name="connsiteX0" fmla="*/ 0 w 1839194"/>
              <a:gd name="connsiteY0" fmla="*/ 1115309 h 1835224"/>
              <a:gd name="connsiteX1" fmla="*/ 93560 w 1839194"/>
              <a:gd name="connsiteY1" fmla="*/ 89589 h 1835224"/>
              <a:gd name="connsiteX2" fmla="*/ 309848 w 1839194"/>
              <a:gd name="connsiteY2" fmla="*/ 0 h 1835224"/>
              <a:gd name="connsiteX3" fmla="*/ 1113552 w 1839194"/>
              <a:gd name="connsiteY3" fmla="*/ 1757 h 1835224"/>
              <a:gd name="connsiteX4" fmla="*/ 1533317 w 1839194"/>
              <a:gd name="connsiteY4" fmla="*/ 0 h 1835224"/>
              <a:gd name="connsiteX5" fmla="*/ 1749605 w 1839194"/>
              <a:gd name="connsiteY5" fmla="*/ 89590 h 1835224"/>
              <a:gd name="connsiteX6" fmla="*/ 1839194 w 1839194"/>
              <a:gd name="connsiteY6" fmla="*/ 305878 h 1835224"/>
              <a:gd name="connsiteX7" fmla="*/ 1839194 w 1839194"/>
              <a:gd name="connsiteY7" fmla="*/ 1529347 h 1835224"/>
              <a:gd name="connsiteX8" fmla="*/ 1749605 w 1839194"/>
              <a:gd name="connsiteY8" fmla="*/ 1745635 h 1835224"/>
              <a:gd name="connsiteX9" fmla="*/ 1533317 w 1839194"/>
              <a:gd name="connsiteY9" fmla="*/ 1835224 h 1835224"/>
              <a:gd name="connsiteX10" fmla="*/ 309847 w 1839194"/>
              <a:gd name="connsiteY10" fmla="*/ 1835224 h 1835224"/>
              <a:gd name="connsiteX11" fmla="*/ 93559 w 1839194"/>
              <a:gd name="connsiteY11" fmla="*/ 1745635 h 1835224"/>
              <a:gd name="connsiteX12" fmla="*/ 3970 w 1839194"/>
              <a:gd name="connsiteY12" fmla="*/ 1529347 h 1835224"/>
              <a:gd name="connsiteX13" fmla="*/ 0 w 1839194"/>
              <a:gd name="connsiteY13" fmla="*/ 1115309 h 1835224"/>
              <a:gd name="connsiteX0" fmla="*/ 0 w 1839194"/>
              <a:gd name="connsiteY0" fmla="*/ 1115309 h 1835224"/>
              <a:gd name="connsiteX1" fmla="*/ 309848 w 1839194"/>
              <a:gd name="connsiteY1" fmla="*/ 0 h 1835224"/>
              <a:gd name="connsiteX2" fmla="*/ 1113552 w 1839194"/>
              <a:gd name="connsiteY2" fmla="*/ 1757 h 1835224"/>
              <a:gd name="connsiteX3" fmla="*/ 1533317 w 1839194"/>
              <a:gd name="connsiteY3" fmla="*/ 0 h 1835224"/>
              <a:gd name="connsiteX4" fmla="*/ 1749605 w 1839194"/>
              <a:gd name="connsiteY4" fmla="*/ 89590 h 1835224"/>
              <a:gd name="connsiteX5" fmla="*/ 1839194 w 1839194"/>
              <a:gd name="connsiteY5" fmla="*/ 305878 h 1835224"/>
              <a:gd name="connsiteX6" fmla="*/ 1839194 w 1839194"/>
              <a:gd name="connsiteY6" fmla="*/ 1529347 h 1835224"/>
              <a:gd name="connsiteX7" fmla="*/ 1749605 w 1839194"/>
              <a:gd name="connsiteY7" fmla="*/ 1745635 h 1835224"/>
              <a:gd name="connsiteX8" fmla="*/ 1533317 w 1839194"/>
              <a:gd name="connsiteY8" fmla="*/ 1835224 h 1835224"/>
              <a:gd name="connsiteX9" fmla="*/ 309847 w 1839194"/>
              <a:gd name="connsiteY9" fmla="*/ 1835224 h 1835224"/>
              <a:gd name="connsiteX10" fmla="*/ 93559 w 1839194"/>
              <a:gd name="connsiteY10" fmla="*/ 1745635 h 1835224"/>
              <a:gd name="connsiteX11" fmla="*/ 3970 w 1839194"/>
              <a:gd name="connsiteY11" fmla="*/ 1529347 h 1835224"/>
              <a:gd name="connsiteX12" fmla="*/ 0 w 1839194"/>
              <a:gd name="connsiteY12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39194" h="1835224">
                <a:moveTo>
                  <a:pt x="0" y="1115309"/>
                </a:moveTo>
                <a:cubicBezTo>
                  <a:pt x="244410" y="855112"/>
                  <a:pt x="857997" y="259484"/>
                  <a:pt x="1113552" y="1757"/>
                </a:cubicBezTo>
                <a:lnTo>
                  <a:pt x="1533317" y="0"/>
                </a:lnTo>
                <a:cubicBezTo>
                  <a:pt x="1614441" y="0"/>
                  <a:pt x="1692242" y="32226"/>
                  <a:pt x="1749605" y="89590"/>
                </a:cubicBezTo>
                <a:cubicBezTo>
                  <a:pt x="1806968" y="146953"/>
                  <a:pt x="1839194" y="224754"/>
                  <a:pt x="1839194" y="305878"/>
                </a:cubicBezTo>
                <a:lnTo>
                  <a:pt x="1839194" y="1529347"/>
                </a:lnTo>
                <a:cubicBezTo>
                  <a:pt x="1839194" y="1610471"/>
                  <a:pt x="1806968" y="1688272"/>
                  <a:pt x="1749605" y="1745635"/>
                </a:cubicBezTo>
                <a:cubicBezTo>
                  <a:pt x="1692242" y="1802998"/>
                  <a:pt x="1614441" y="1835224"/>
                  <a:pt x="1533317" y="1835224"/>
                </a:cubicBezTo>
                <a:lnTo>
                  <a:pt x="309847" y="1835224"/>
                </a:lnTo>
                <a:cubicBezTo>
                  <a:pt x="228723" y="1835224"/>
                  <a:pt x="150922" y="1802998"/>
                  <a:pt x="93559" y="1745635"/>
                </a:cubicBezTo>
                <a:cubicBezTo>
                  <a:pt x="36196" y="1688272"/>
                  <a:pt x="19563" y="1634401"/>
                  <a:pt x="3970" y="1529347"/>
                </a:cubicBezTo>
                <a:cubicBezTo>
                  <a:pt x="2647" y="1391334"/>
                  <a:pt x="1323" y="1253322"/>
                  <a:pt x="0" y="111530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3" name="圓角矩形 32"/>
          <p:cNvSpPr/>
          <p:nvPr userDrawn="1"/>
        </p:nvSpPr>
        <p:spPr>
          <a:xfrm rot="2700000">
            <a:off x="7272811" y="2129289"/>
            <a:ext cx="623076" cy="623076"/>
          </a:xfrm>
          <a:prstGeom prst="roundRect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4" name="圓角矩形 33"/>
          <p:cNvSpPr/>
          <p:nvPr userDrawn="1"/>
        </p:nvSpPr>
        <p:spPr>
          <a:xfrm rot="2700000">
            <a:off x="7497643" y="1496866"/>
            <a:ext cx="1018799" cy="1018799"/>
          </a:xfrm>
          <a:prstGeom prst="roundRect">
            <a:avLst/>
          </a:prstGeom>
          <a:noFill/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2" name="手繪多邊形 41"/>
          <p:cNvSpPr/>
          <p:nvPr userDrawn="1"/>
        </p:nvSpPr>
        <p:spPr>
          <a:xfrm rot="2700000">
            <a:off x="8035275" y="2873207"/>
            <a:ext cx="1142464" cy="1142464"/>
          </a:xfrm>
          <a:custGeom>
            <a:avLst/>
            <a:gdLst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952049 w 1142464"/>
              <a:gd name="connsiteY3" fmla="*/ 0 h 1142464"/>
              <a:gd name="connsiteX4" fmla="*/ 1086693 w 1142464"/>
              <a:gd name="connsiteY4" fmla="*/ 55771 h 1142464"/>
              <a:gd name="connsiteX5" fmla="*/ 1142464 w 1142464"/>
              <a:gd name="connsiteY5" fmla="*/ 190415 h 1142464"/>
              <a:gd name="connsiteX6" fmla="*/ 1142464 w 1142464"/>
              <a:gd name="connsiteY6" fmla="*/ 952049 h 1142464"/>
              <a:gd name="connsiteX7" fmla="*/ 1086693 w 1142464"/>
              <a:gd name="connsiteY7" fmla="*/ 1086693 h 1142464"/>
              <a:gd name="connsiteX8" fmla="*/ 952049 w 1142464"/>
              <a:gd name="connsiteY8" fmla="*/ 1142464 h 1142464"/>
              <a:gd name="connsiteX9" fmla="*/ 190415 w 1142464"/>
              <a:gd name="connsiteY9" fmla="*/ 1142464 h 1142464"/>
              <a:gd name="connsiteX10" fmla="*/ 55771 w 1142464"/>
              <a:gd name="connsiteY10" fmla="*/ 1086693 h 1142464"/>
              <a:gd name="connsiteX11" fmla="*/ 0 w 1142464"/>
              <a:gd name="connsiteY11" fmla="*/ 952049 h 1142464"/>
              <a:gd name="connsiteX12" fmla="*/ 0 w 1142464"/>
              <a:gd name="connsiteY12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952049 w 1142464"/>
              <a:gd name="connsiteY4" fmla="*/ 0 h 1142464"/>
              <a:gd name="connsiteX5" fmla="*/ 1086693 w 1142464"/>
              <a:gd name="connsiteY5" fmla="*/ 55771 h 1142464"/>
              <a:gd name="connsiteX6" fmla="*/ 1142464 w 1142464"/>
              <a:gd name="connsiteY6" fmla="*/ 190415 h 1142464"/>
              <a:gd name="connsiteX7" fmla="*/ 1142464 w 1142464"/>
              <a:gd name="connsiteY7" fmla="*/ 952049 h 1142464"/>
              <a:gd name="connsiteX8" fmla="*/ 1086693 w 1142464"/>
              <a:gd name="connsiteY8" fmla="*/ 1086693 h 1142464"/>
              <a:gd name="connsiteX9" fmla="*/ 952049 w 1142464"/>
              <a:gd name="connsiteY9" fmla="*/ 1142464 h 1142464"/>
              <a:gd name="connsiteX10" fmla="*/ 190415 w 1142464"/>
              <a:gd name="connsiteY10" fmla="*/ 1142464 h 1142464"/>
              <a:gd name="connsiteX11" fmla="*/ 55771 w 1142464"/>
              <a:gd name="connsiteY11" fmla="*/ 1086693 h 1142464"/>
              <a:gd name="connsiteX12" fmla="*/ 0 w 1142464"/>
              <a:gd name="connsiteY12" fmla="*/ 952049 h 1142464"/>
              <a:gd name="connsiteX13" fmla="*/ 0 w 1142464"/>
              <a:gd name="connsiteY13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952049 w 1142464"/>
              <a:gd name="connsiteY4" fmla="*/ 0 h 1142464"/>
              <a:gd name="connsiteX5" fmla="*/ 1086693 w 1142464"/>
              <a:gd name="connsiteY5" fmla="*/ 55771 h 1142464"/>
              <a:gd name="connsiteX6" fmla="*/ 1142464 w 1142464"/>
              <a:gd name="connsiteY6" fmla="*/ 190415 h 1142464"/>
              <a:gd name="connsiteX7" fmla="*/ 1142436 w 1142464"/>
              <a:gd name="connsiteY7" fmla="*/ 382306 h 1142464"/>
              <a:gd name="connsiteX8" fmla="*/ 1142464 w 1142464"/>
              <a:gd name="connsiteY8" fmla="*/ 952049 h 1142464"/>
              <a:gd name="connsiteX9" fmla="*/ 1086693 w 1142464"/>
              <a:gd name="connsiteY9" fmla="*/ 1086693 h 1142464"/>
              <a:gd name="connsiteX10" fmla="*/ 952049 w 1142464"/>
              <a:gd name="connsiteY10" fmla="*/ 1142464 h 1142464"/>
              <a:gd name="connsiteX11" fmla="*/ 190415 w 1142464"/>
              <a:gd name="connsiteY11" fmla="*/ 1142464 h 1142464"/>
              <a:gd name="connsiteX12" fmla="*/ 55771 w 1142464"/>
              <a:gd name="connsiteY12" fmla="*/ 1086693 h 1142464"/>
              <a:gd name="connsiteX13" fmla="*/ 0 w 1142464"/>
              <a:gd name="connsiteY13" fmla="*/ 952049 h 1142464"/>
              <a:gd name="connsiteX14" fmla="*/ 0 w 1142464"/>
              <a:gd name="connsiteY14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086693 w 1142464"/>
              <a:gd name="connsiteY4" fmla="*/ 55771 h 1142464"/>
              <a:gd name="connsiteX5" fmla="*/ 1142464 w 1142464"/>
              <a:gd name="connsiteY5" fmla="*/ 190415 h 1142464"/>
              <a:gd name="connsiteX6" fmla="*/ 1142436 w 1142464"/>
              <a:gd name="connsiteY6" fmla="*/ 382306 h 1142464"/>
              <a:gd name="connsiteX7" fmla="*/ 1142464 w 1142464"/>
              <a:gd name="connsiteY7" fmla="*/ 952049 h 1142464"/>
              <a:gd name="connsiteX8" fmla="*/ 1086693 w 1142464"/>
              <a:gd name="connsiteY8" fmla="*/ 1086693 h 1142464"/>
              <a:gd name="connsiteX9" fmla="*/ 952049 w 1142464"/>
              <a:gd name="connsiteY9" fmla="*/ 1142464 h 1142464"/>
              <a:gd name="connsiteX10" fmla="*/ 190415 w 1142464"/>
              <a:gd name="connsiteY10" fmla="*/ 1142464 h 1142464"/>
              <a:gd name="connsiteX11" fmla="*/ 55771 w 1142464"/>
              <a:gd name="connsiteY11" fmla="*/ 1086693 h 1142464"/>
              <a:gd name="connsiteX12" fmla="*/ 0 w 1142464"/>
              <a:gd name="connsiteY12" fmla="*/ 952049 h 1142464"/>
              <a:gd name="connsiteX13" fmla="*/ 0 w 1142464"/>
              <a:gd name="connsiteY13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142464 w 1142464"/>
              <a:gd name="connsiteY4" fmla="*/ 190415 h 1142464"/>
              <a:gd name="connsiteX5" fmla="*/ 1142436 w 1142464"/>
              <a:gd name="connsiteY5" fmla="*/ 382306 h 1142464"/>
              <a:gd name="connsiteX6" fmla="*/ 1142464 w 1142464"/>
              <a:gd name="connsiteY6" fmla="*/ 952049 h 1142464"/>
              <a:gd name="connsiteX7" fmla="*/ 1086693 w 1142464"/>
              <a:gd name="connsiteY7" fmla="*/ 1086693 h 1142464"/>
              <a:gd name="connsiteX8" fmla="*/ 952049 w 1142464"/>
              <a:gd name="connsiteY8" fmla="*/ 1142464 h 1142464"/>
              <a:gd name="connsiteX9" fmla="*/ 190415 w 1142464"/>
              <a:gd name="connsiteY9" fmla="*/ 1142464 h 1142464"/>
              <a:gd name="connsiteX10" fmla="*/ 55771 w 1142464"/>
              <a:gd name="connsiteY10" fmla="*/ 1086693 h 1142464"/>
              <a:gd name="connsiteX11" fmla="*/ 0 w 1142464"/>
              <a:gd name="connsiteY11" fmla="*/ 952049 h 1142464"/>
              <a:gd name="connsiteX12" fmla="*/ 0 w 1142464"/>
              <a:gd name="connsiteY12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142436 w 1142464"/>
              <a:gd name="connsiteY4" fmla="*/ 382306 h 1142464"/>
              <a:gd name="connsiteX5" fmla="*/ 1142464 w 1142464"/>
              <a:gd name="connsiteY5" fmla="*/ 952049 h 1142464"/>
              <a:gd name="connsiteX6" fmla="*/ 1086693 w 1142464"/>
              <a:gd name="connsiteY6" fmla="*/ 1086693 h 1142464"/>
              <a:gd name="connsiteX7" fmla="*/ 952049 w 1142464"/>
              <a:gd name="connsiteY7" fmla="*/ 1142464 h 1142464"/>
              <a:gd name="connsiteX8" fmla="*/ 190415 w 1142464"/>
              <a:gd name="connsiteY8" fmla="*/ 1142464 h 1142464"/>
              <a:gd name="connsiteX9" fmla="*/ 55771 w 1142464"/>
              <a:gd name="connsiteY9" fmla="*/ 1086693 h 1142464"/>
              <a:gd name="connsiteX10" fmla="*/ 0 w 1142464"/>
              <a:gd name="connsiteY10" fmla="*/ 952049 h 1142464"/>
              <a:gd name="connsiteX11" fmla="*/ 0 w 1142464"/>
              <a:gd name="connsiteY11" fmla="*/ 190415 h 114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2464" h="1142464">
                <a:moveTo>
                  <a:pt x="0" y="190415"/>
                </a:moveTo>
                <a:cubicBezTo>
                  <a:pt x="0" y="139914"/>
                  <a:pt x="20062" y="91481"/>
                  <a:pt x="55771" y="55771"/>
                </a:cubicBezTo>
                <a:cubicBezTo>
                  <a:pt x="91481" y="20061"/>
                  <a:pt x="72166" y="8439"/>
                  <a:pt x="190415" y="0"/>
                </a:cubicBezTo>
                <a:lnTo>
                  <a:pt x="765265" y="5135"/>
                </a:lnTo>
                <a:lnTo>
                  <a:pt x="1142436" y="382306"/>
                </a:lnTo>
                <a:cubicBezTo>
                  <a:pt x="1142445" y="572220"/>
                  <a:pt x="1142455" y="762135"/>
                  <a:pt x="1142464" y="952049"/>
                </a:cubicBezTo>
                <a:cubicBezTo>
                  <a:pt x="1142464" y="1002550"/>
                  <a:pt x="1122402" y="1050983"/>
                  <a:pt x="1086693" y="1086693"/>
                </a:cubicBezTo>
                <a:cubicBezTo>
                  <a:pt x="1050983" y="1122403"/>
                  <a:pt x="1002550" y="1142464"/>
                  <a:pt x="952049" y="1142464"/>
                </a:cubicBezTo>
                <a:lnTo>
                  <a:pt x="190415" y="1142464"/>
                </a:lnTo>
                <a:cubicBezTo>
                  <a:pt x="139914" y="1142464"/>
                  <a:pt x="91481" y="1122402"/>
                  <a:pt x="55771" y="1086693"/>
                </a:cubicBezTo>
                <a:cubicBezTo>
                  <a:pt x="20061" y="1050983"/>
                  <a:pt x="0" y="1002550"/>
                  <a:pt x="0" y="952049"/>
                </a:cubicBezTo>
                <a:lnTo>
                  <a:pt x="0" y="190415"/>
                </a:lnTo>
                <a:close/>
              </a:path>
            </a:pathLst>
          </a:cu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026" name="Picture 2" descr="D:\資料提供區\PPT圖解專案設計\圖片\框3.png"/>
          <p:cNvPicPr>
            <a:picLocks noChangeAspect="1" noChangeArrowheads="1"/>
          </p:cNvPicPr>
          <p:nvPr userDrawn="1"/>
        </p:nvPicPr>
        <p:blipFill>
          <a:blip r:embed="rId2" cstate="print"/>
          <a:srcRect r="11066"/>
          <a:stretch>
            <a:fillRect/>
          </a:stretch>
        </p:blipFill>
        <p:spPr bwMode="auto">
          <a:xfrm>
            <a:off x="8442508" y="1357304"/>
            <a:ext cx="701492" cy="1108075"/>
          </a:xfrm>
          <a:prstGeom prst="rect">
            <a:avLst/>
          </a:prstGeom>
          <a:noFill/>
        </p:spPr>
      </p:pic>
      <p:sp>
        <p:nvSpPr>
          <p:cNvPr id="17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7FBBFE07-CAE8-48F6-A828-A08C17819EE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8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9" name="文字版面配置區 8"/>
          <p:cNvSpPr>
            <a:spLocks noGrp="1"/>
          </p:cNvSpPr>
          <p:nvPr>
            <p:ph type="body" sz="quarter" idx="27"/>
          </p:nvPr>
        </p:nvSpPr>
        <p:spPr>
          <a:xfrm>
            <a:off x="714348" y="3571882"/>
            <a:ext cx="6143668" cy="1071570"/>
          </a:xfrm>
        </p:spPr>
        <p:txBody>
          <a:bodyPr>
            <a:normAutofit/>
          </a:bodyPr>
          <a:lstStyle>
            <a:lvl1pPr marL="268288" indent="-268288">
              <a:buFontTx/>
              <a:buBlip>
                <a:blip r:embed="rId3"/>
              </a:buBlip>
              <a:defRPr sz="1800" b="0">
                <a:solidFill>
                  <a:schemeClr val="tx1"/>
                </a:solidFill>
              </a:defRPr>
            </a:lvl1pPr>
            <a:lvl2pPr marL="715963" indent="-354013">
              <a:buFontTx/>
              <a:buBlip>
                <a:blip r:embed="rId3"/>
              </a:buBlip>
              <a:defRPr sz="16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0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6143668" cy="432000"/>
          </a:xfrm>
        </p:spPr>
        <p:txBody>
          <a:bodyPr anchor="ctr">
            <a:normAutofit/>
          </a:bodyPr>
          <a:lstStyle>
            <a:lvl1pPr marL="342900" indent="-3429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5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26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7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8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9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6143668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3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Blip>
                <a:blip r:embed="rId4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0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6143668" cy="432000"/>
          </a:xfrm>
        </p:spPr>
        <p:txBody>
          <a:bodyPr anchor="ctr">
            <a:norm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21" name="群組 15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2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4" name="群組 18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31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矩形 31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圓角矩形 52"/>
          <p:cNvSpPr/>
          <p:nvPr userDrawn="1"/>
        </p:nvSpPr>
        <p:spPr>
          <a:xfrm rot="1732904">
            <a:off x="6115522" y="1829256"/>
            <a:ext cx="1835224" cy="1835224"/>
          </a:xfrm>
          <a:prstGeom prst="roundRect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7" name="手繪多邊形 36"/>
          <p:cNvSpPr/>
          <p:nvPr userDrawn="1"/>
        </p:nvSpPr>
        <p:spPr>
          <a:xfrm rot="2700000">
            <a:off x="5738044" y="4094626"/>
            <a:ext cx="1688001" cy="1708801"/>
          </a:xfrm>
          <a:custGeom>
            <a:avLst/>
            <a:gdLst>
              <a:gd name="connsiteX0" fmla="*/ 0 w 1688001"/>
              <a:gd name="connsiteY0" fmla="*/ 281339 h 1688001"/>
              <a:gd name="connsiteX1" fmla="*/ 82403 w 1688001"/>
              <a:gd name="connsiteY1" fmla="*/ 82402 h 1688001"/>
              <a:gd name="connsiteX2" fmla="*/ 281340 w 1688001"/>
              <a:gd name="connsiteY2" fmla="*/ 0 h 1688001"/>
              <a:gd name="connsiteX3" fmla="*/ 1406662 w 1688001"/>
              <a:gd name="connsiteY3" fmla="*/ 0 h 1688001"/>
              <a:gd name="connsiteX4" fmla="*/ 1605599 w 1688001"/>
              <a:gd name="connsiteY4" fmla="*/ 82403 h 1688001"/>
              <a:gd name="connsiteX5" fmla="*/ 1688001 w 1688001"/>
              <a:gd name="connsiteY5" fmla="*/ 281340 h 1688001"/>
              <a:gd name="connsiteX6" fmla="*/ 1688001 w 1688001"/>
              <a:gd name="connsiteY6" fmla="*/ 1406662 h 1688001"/>
              <a:gd name="connsiteX7" fmla="*/ 1605599 w 1688001"/>
              <a:gd name="connsiteY7" fmla="*/ 1605599 h 1688001"/>
              <a:gd name="connsiteX8" fmla="*/ 1406662 w 1688001"/>
              <a:gd name="connsiteY8" fmla="*/ 1688001 h 1688001"/>
              <a:gd name="connsiteX9" fmla="*/ 281339 w 1688001"/>
              <a:gd name="connsiteY9" fmla="*/ 1688001 h 1688001"/>
              <a:gd name="connsiteX10" fmla="*/ 82402 w 1688001"/>
              <a:gd name="connsiteY10" fmla="*/ 1605599 h 1688001"/>
              <a:gd name="connsiteX11" fmla="*/ 0 w 1688001"/>
              <a:gd name="connsiteY11" fmla="*/ 1406662 h 1688001"/>
              <a:gd name="connsiteX12" fmla="*/ 0 w 1688001"/>
              <a:gd name="connsiteY12" fmla="*/ 281339 h 1688001"/>
              <a:gd name="connsiteX0" fmla="*/ 0 w 1840043"/>
              <a:gd name="connsiteY0" fmla="*/ 281339 h 1688001"/>
              <a:gd name="connsiteX1" fmla="*/ 82403 w 1840043"/>
              <a:gd name="connsiteY1" fmla="*/ 82402 h 1688001"/>
              <a:gd name="connsiteX2" fmla="*/ 281340 w 1840043"/>
              <a:gd name="connsiteY2" fmla="*/ 0 h 1688001"/>
              <a:gd name="connsiteX3" fmla="*/ 1406662 w 1840043"/>
              <a:gd name="connsiteY3" fmla="*/ 0 h 1688001"/>
              <a:gd name="connsiteX4" fmla="*/ 1605599 w 1840043"/>
              <a:gd name="connsiteY4" fmla="*/ 82403 h 1688001"/>
              <a:gd name="connsiteX5" fmla="*/ 1688001 w 1840043"/>
              <a:gd name="connsiteY5" fmla="*/ 281340 h 1688001"/>
              <a:gd name="connsiteX6" fmla="*/ 1688001 w 1840043"/>
              <a:gd name="connsiteY6" fmla="*/ 1406662 h 1688001"/>
              <a:gd name="connsiteX7" fmla="*/ 1605599 w 1840043"/>
              <a:gd name="connsiteY7" fmla="*/ 1605599 h 1688001"/>
              <a:gd name="connsiteX8" fmla="*/ 281339 w 1840043"/>
              <a:gd name="connsiteY8" fmla="*/ 1688001 h 1688001"/>
              <a:gd name="connsiteX9" fmla="*/ 82402 w 1840043"/>
              <a:gd name="connsiteY9" fmla="*/ 1605599 h 1688001"/>
              <a:gd name="connsiteX10" fmla="*/ 0 w 1840043"/>
              <a:gd name="connsiteY10" fmla="*/ 1406662 h 1688001"/>
              <a:gd name="connsiteX11" fmla="*/ 0 w 1840043"/>
              <a:gd name="connsiteY11" fmla="*/ 281339 h 1688001"/>
              <a:gd name="connsiteX0" fmla="*/ 0 w 1688001"/>
              <a:gd name="connsiteY0" fmla="*/ 281339 h 1721157"/>
              <a:gd name="connsiteX1" fmla="*/ 82403 w 1688001"/>
              <a:gd name="connsiteY1" fmla="*/ 82402 h 1721157"/>
              <a:gd name="connsiteX2" fmla="*/ 281340 w 1688001"/>
              <a:gd name="connsiteY2" fmla="*/ 0 h 1721157"/>
              <a:gd name="connsiteX3" fmla="*/ 1406662 w 1688001"/>
              <a:gd name="connsiteY3" fmla="*/ 0 h 1721157"/>
              <a:gd name="connsiteX4" fmla="*/ 1605599 w 1688001"/>
              <a:gd name="connsiteY4" fmla="*/ 82403 h 1721157"/>
              <a:gd name="connsiteX5" fmla="*/ 1688001 w 1688001"/>
              <a:gd name="connsiteY5" fmla="*/ 281340 h 1721157"/>
              <a:gd name="connsiteX6" fmla="*/ 1688001 w 1688001"/>
              <a:gd name="connsiteY6" fmla="*/ 1406662 h 1721157"/>
              <a:gd name="connsiteX7" fmla="*/ 281339 w 1688001"/>
              <a:gd name="connsiteY7" fmla="*/ 1688001 h 1721157"/>
              <a:gd name="connsiteX8" fmla="*/ 82402 w 1688001"/>
              <a:gd name="connsiteY8" fmla="*/ 1605599 h 1721157"/>
              <a:gd name="connsiteX9" fmla="*/ 0 w 1688001"/>
              <a:gd name="connsiteY9" fmla="*/ 1406662 h 1721157"/>
              <a:gd name="connsiteX10" fmla="*/ 0 w 1688001"/>
              <a:gd name="connsiteY10" fmla="*/ 281339 h 1721157"/>
              <a:gd name="connsiteX0" fmla="*/ 0 w 1688001"/>
              <a:gd name="connsiteY0" fmla="*/ 281339 h 1721157"/>
              <a:gd name="connsiteX1" fmla="*/ 82403 w 1688001"/>
              <a:gd name="connsiteY1" fmla="*/ 82402 h 1721157"/>
              <a:gd name="connsiteX2" fmla="*/ 281340 w 1688001"/>
              <a:gd name="connsiteY2" fmla="*/ 0 h 1721157"/>
              <a:gd name="connsiteX3" fmla="*/ 1406662 w 1688001"/>
              <a:gd name="connsiteY3" fmla="*/ 0 h 1721157"/>
              <a:gd name="connsiteX4" fmla="*/ 1605599 w 1688001"/>
              <a:gd name="connsiteY4" fmla="*/ 82403 h 1721157"/>
              <a:gd name="connsiteX5" fmla="*/ 1688001 w 1688001"/>
              <a:gd name="connsiteY5" fmla="*/ 281340 h 1721157"/>
              <a:gd name="connsiteX6" fmla="*/ 281339 w 1688001"/>
              <a:gd name="connsiteY6" fmla="*/ 1688001 h 1721157"/>
              <a:gd name="connsiteX7" fmla="*/ 82402 w 1688001"/>
              <a:gd name="connsiteY7" fmla="*/ 1605599 h 1721157"/>
              <a:gd name="connsiteX8" fmla="*/ 0 w 1688001"/>
              <a:gd name="connsiteY8" fmla="*/ 1406662 h 1721157"/>
              <a:gd name="connsiteX9" fmla="*/ 0 w 1688001"/>
              <a:gd name="connsiteY9" fmla="*/ 281339 h 1721157"/>
              <a:gd name="connsiteX0" fmla="*/ 0 w 1688001"/>
              <a:gd name="connsiteY0" fmla="*/ 281339 h 1708801"/>
              <a:gd name="connsiteX1" fmla="*/ 82403 w 1688001"/>
              <a:gd name="connsiteY1" fmla="*/ 82402 h 1708801"/>
              <a:gd name="connsiteX2" fmla="*/ 281340 w 1688001"/>
              <a:gd name="connsiteY2" fmla="*/ 0 h 1708801"/>
              <a:gd name="connsiteX3" fmla="*/ 1406662 w 1688001"/>
              <a:gd name="connsiteY3" fmla="*/ 0 h 1708801"/>
              <a:gd name="connsiteX4" fmla="*/ 1605599 w 1688001"/>
              <a:gd name="connsiteY4" fmla="*/ 82403 h 1708801"/>
              <a:gd name="connsiteX5" fmla="*/ 1688001 w 1688001"/>
              <a:gd name="connsiteY5" fmla="*/ 281340 h 1708801"/>
              <a:gd name="connsiteX6" fmla="*/ 281339 w 1688001"/>
              <a:gd name="connsiteY6" fmla="*/ 1688001 h 1708801"/>
              <a:gd name="connsiteX7" fmla="*/ 82402 w 1688001"/>
              <a:gd name="connsiteY7" fmla="*/ 1605599 h 1708801"/>
              <a:gd name="connsiteX8" fmla="*/ 0 w 1688001"/>
              <a:gd name="connsiteY8" fmla="*/ 1406662 h 1708801"/>
              <a:gd name="connsiteX9" fmla="*/ 0 w 1688001"/>
              <a:gd name="connsiteY9" fmla="*/ 281339 h 170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8001" h="1708801">
                <a:moveTo>
                  <a:pt x="0" y="281339"/>
                </a:moveTo>
                <a:cubicBezTo>
                  <a:pt x="0" y="206723"/>
                  <a:pt x="29641" y="135164"/>
                  <a:pt x="82403" y="82402"/>
                </a:cubicBezTo>
                <a:cubicBezTo>
                  <a:pt x="135164" y="29641"/>
                  <a:pt x="206724" y="0"/>
                  <a:pt x="281340" y="0"/>
                </a:cubicBezTo>
                <a:lnTo>
                  <a:pt x="1406662" y="0"/>
                </a:lnTo>
                <a:cubicBezTo>
                  <a:pt x="1481278" y="0"/>
                  <a:pt x="1552837" y="29641"/>
                  <a:pt x="1605599" y="82403"/>
                </a:cubicBezTo>
                <a:cubicBezTo>
                  <a:pt x="1658360" y="135164"/>
                  <a:pt x="1688001" y="206724"/>
                  <a:pt x="1688001" y="281340"/>
                </a:cubicBezTo>
                <a:lnTo>
                  <a:pt x="281339" y="1688001"/>
                </a:lnTo>
                <a:cubicBezTo>
                  <a:pt x="201186" y="1708801"/>
                  <a:pt x="135164" y="1658360"/>
                  <a:pt x="82402" y="1605599"/>
                </a:cubicBezTo>
                <a:cubicBezTo>
                  <a:pt x="29641" y="1552838"/>
                  <a:pt x="0" y="1481278"/>
                  <a:pt x="0" y="1406662"/>
                </a:cubicBezTo>
                <a:lnTo>
                  <a:pt x="0" y="281339"/>
                </a:lnTo>
                <a:close/>
              </a:path>
            </a:pathLst>
          </a:cu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3" name="圓角矩形 32"/>
          <p:cNvSpPr/>
          <p:nvPr userDrawn="1"/>
        </p:nvSpPr>
        <p:spPr>
          <a:xfrm rot="2700000">
            <a:off x="5272548" y="3200859"/>
            <a:ext cx="623076" cy="623076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4" name="圓角矩形 33"/>
          <p:cNvSpPr/>
          <p:nvPr userDrawn="1"/>
        </p:nvSpPr>
        <p:spPr>
          <a:xfrm rot="2700000">
            <a:off x="6084306" y="1819450"/>
            <a:ext cx="1863459" cy="1863459"/>
          </a:xfrm>
          <a:prstGeom prst="roundRect">
            <a:avLst/>
          </a:prstGeom>
          <a:noFill/>
          <a:ln w="19050">
            <a:solidFill>
              <a:srgbClr val="3A3A3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5" name="圓角矩形 34"/>
          <p:cNvSpPr/>
          <p:nvPr userDrawn="1"/>
        </p:nvSpPr>
        <p:spPr>
          <a:xfrm rot="2700000">
            <a:off x="5506015" y="1076872"/>
            <a:ext cx="715554" cy="715554"/>
          </a:xfrm>
          <a:prstGeom prst="roundRect">
            <a:avLst/>
          </a:prstGeom>
          <a:solidFill>
            <a:srgbClr val="FFCE33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6" name="手繪多邊形 35"/>
          <p:cNvSpPr/>
          <p:nvPr userDrawn="1"/>
        </p:nvSpPr>
        <p:spPr>
          <a:xfrm rot="2700000">
            <a:off x="6925299" y="-407152"/>
            <a:ext cx="1839194" cy="1835224"/>
          </a:xfrm>
          <a:custGeom>
            <a:avLst/>
            <a:gdLst>
              <a:gd name="connsiteX0" fmla="*/ 0 w 1835224"/>
              <a:gd name="connsiteY0" fmla="*/ 305877 h 1835224"/>
              <a:gd name="connsiteX1" fmla="*/ 89590 w 1835224"/>
              <a:gd name="connsiteY1" fmla="*/ 89589 h 1835224"/>
              <a:gd name="connsiteX2" fmla="*/ 305878 w 1835224"/>
              <a:gd name="connsiteY2" fmla="*/ 0 h 1835224"/>
              <a:gd name="connsiteX3" fmla="*/ 1529347 w 1835224"/>
              <a:gd name="connsiteY3" fmla="*/ 0 h 1835224"/>
              <a:gd name="connsiteX4" fmla="*/ 1745635 w 1835224"/>
              <a:gd name="connsiteY4" fmla="*/ 89590 h 1835224"/>
              <a:gd name="connsiteX5" fmla="*/ 1835224 w 1835224"/>
              <a:gd name="connsiteY5" fmla="*/ 305878 h 1835224"/>
              <a:gd name="connsiteX6" fmla="*/ 1835224 w 1835224"/>
              <a:gd name="connsiteY6" fmla="*/ 1529347 h 1835224"/>
              <a:gd name="connsiteX7" fmla="*/ 1745635 w 1835224"/>
              <a:gd name="connsiteY7" fmla="*/ 1745635 h 1835224"/>
              <a:gd name="connsiteX8" fmla="*/ 1529347 w 1835224"/>
              <a:gd name="connsiteY8" fmla="*/ 1835224 h 1835224"/>
              <a:gd name="connsiteX9" fmla="*/ 305877 w 1835224"/>
              <a:gd name="connsiteY9" fmla="*/ 1835224 h 1835224"/>
              <a:gd name="connsiteX10" fmla="*/ 89589 w 1835224"/>
              <a:gd name="connsiteY10" fmla="*/ 1745635 h 1835224"/>
              <a:gd name="connsiteX11" fmla="*/ 0 w 1835224"/>
              <a:gd name="connsiteY11" fmla="*/ 1529347 h 1835224"/>
              <a:gd name="connsiteX12" fmla="*/ 0 w 1835224"/>
              <a:gd name="connsiteY12" fmla="*/ 305877 h 1835224"/>
              <a:gd name="connsiteX0" fmla="*/ 0 w 1835224"/>
              <a:gd name="connsiteY0" fmla="*/ 305877 h 1835224"/>
              <a:gd name="connsiteX1" fmla="*/ 89590 w 1835224"/>
              <a:gd name="connsiteY1" fmla="*/ 89589 h 1835224"/>
              <a:gd name="connsiteX2" fmla="*/ 305878 w 1835224"/>
              <a:gd name="connsiteY2" fmla="*/ 0 h 1835224"/>
              <a:gd name="connsiteX3" fmla="*/ 1109582 w 1835224"/>
              <a:gd name="connsiteY3" fmla="*/ 1757 h 1835224"/>
              <a:gd name="connsiteX4" fmla="*/ 1529347 w 1835224"/>
              <a:gd name="connsiteY4" fmla="*/ 0 h 1835224"/>
              <a:gd name="connsiteX5" fmla="*/ 1745635 w 1835224"/>
              <a:gd name="connsiteY5" fmla="*/ 89590 h 1835224"/>
              <a:gd name="connsiteX6" fmla="*/ 1835224 w 1835224"/>
              <a:gd name="connsiteY6" fmla="*/ 305878 h 1835224"/>
              <a:gd name="connsiteX7" fmla="*/ 1835224 w 1835224"/>
              <a:gd name="connsiteY7" fmla="*/ 1529347 h 1835224"/>
              <a:gd name="connsiteX8" fmla="*/ 1745635 w 1835224"/>
              <a:gd name="connsiteY8" fmla="*/ 1745635 h 1835224"/>
              <a:gd name="connsiteX9" fmla="*/ 1529347 w 1835224"/>
              <a:gd name="connsiteY9" fmla="*/ 1835224 h 1835224"/>
              <a:gd name="connsiteX10" fmla="*/ 305877 w 1835224"/>
              <a:gd name="connsiteY10" fmla="*/ 1835224 h 1835224"/>
              <a:gd name="connsiteX11" fmla="*/ 89589 w 1835224"/>
              <a:gd name="connsiteY11" fmla="*/ 1745635 h 1835224"/>
              <a:gd name="connsiteX12" fmla="*/ 0 w 1835224"/>
              <a:gd name="connsiteY12" fmla="*/ 1529347 h 1835224"/>
              <a:gd name="connsiteX13" fmla="*/ 0 w 1835224"/>
              <a:gd name="connsiteY13" fmla="*/ 305877 h 1835224"/>
              <a:gd name="connsiteX0" fmla="*/ 3970 w 1839194"/>
              <a:gd name="connsiteY0" fmla="*/ 305877 h 1835224"/>
              <a:gd name="connsiteX1" fmla="*/ 93560 w 1839194"/>
              <a:gd name="connsiteY1" fmla="*/ 89589 h 1835224"/>
              <a:gd name="connsiteX2" fmla="*/ 309848 w 1839194"/>
              <a:gd name="connsiteY2" fmla="*/ 0 h 1835224"/>
              <a:gd name="connsiteX3" fmla="*/ 1113552 w 1839194"/>
              <a:gd name="connsiteY3" fmla="*/ 1757 h 1835224"/>
              <a:gd name="connsiteX4" fmla="*/ 1533317 w 1839194"/>
              <a:gd name="connsiteY4" fmla="*/ 0 h 1835224"/>
              <a:gd name="connsiteX5" fmla="*/ 1749605 w 1839194"/>
              <a:gd name="connsiteY5" fmla="*/ 89590 h 1835224"/>
              <a:gd name="connsiteX6" fmla="*/ 1839194 w 1839194"/>
              <a:gd name="connsiteY6" fmla="*/ 305878 h 1835224"/>
              <a:gd name="connsiteX7" fmla="*/ 1839194 w 1839194"/>
              <a:gd name="connsiteY7" fmla="*/ 1529347 h 1835224"/>
              <a:gd name="connsiteX8" fmla="*/ 1749605 w 1839194"/>
              <a:gd name="connsiteY8" fmla="*/ 1745635 h 1835224"/>
              <a:gd name="connsiteX9" fmla="*/ 1533317 w 1839194"/>
              <a:gd name="connsiteY9" fmla="*/ 1835224 h 1835224"/>
              <a:gd name="connsiteX10" fmla="*/ 309847 w 1839194"/>
              <a:gd name="connsiteY10" fmla="*/ 1835224 h 1835224"/>
              <a:gd name="connsiteX11" fmla="*/ 93559 w 1839194"/>
              <a:gd name="connsiteY11" fmla="*/ 1745635 h 1835224"/>
              <a:gd name="connsiteX12" fmla="*/ 3970 w 1839194"/>
              <a:gd name="connsiteY12" fmla="*/ 1529347 h 1835224"/>
              <a:gd name="connsiteX13" fmla="*/ 0 w 1839194"/>
              <a:gd name="connsiteY13" fmla="*/ 1115309 h 1835224"/>
              <a:gd name="connsiteX14" fmla="*/ 3970 w 1839194"/>
              <a:gd name="connsiteY14" fmla="*/ 305877 h 1835224"/>
              <a:gd name="connsiteX0" fmla="*/ 0 w 1839194"/>
              <a:gd name="connsiteY0" fmla="*/ 1115309 h 1835224"/>
              <a:gd name="connsiteX1" fmla="*/ 93560 w 1839194"/>
              <a:gd name="connsiteY1" fmla="*/ 89589 h 1835224"/>
              <a:gd name="connsiteX2" fmla="*/ 309848 w 1839194"/>
              <a:gd name="connsiteY2" fmla="*/ 0 h 1835224"/>
              <a:gd name="connsiteX3" fmla="*/ 1113552 w 1839194"/>
              <a:gd name="connsiteY3" fmla="*/ 1757 h 1835224"/>
              <a:gd name="connsiteX4" fmla="*/ 1533317 w 1839194"/>
              <a:gd name="connsiteY4" fmla="*/ 0 h 1835224"/>
              <a:gd name="connsiteX5" fmla="*/ 1749605 w 1839194"/>
              <a:gd name="connsiteY5" fmla="*/ 89590 h 1835224"/>
              <a:gd name="connsiteX6" fmla="*/ 1839194 w 1839194"/>
              <a:gd name="connsiteY6" fmla="*/ 305878 h 1835224"/>
              <a:gd name="connsiteX7" fmla="*/ 1839194 w 1839194"/>
              <a:gd name="connsiteY7" fmla="*/ 1529347 h 1835224"/>
              <a:gd name="connsiteX8" fmla="*/ 1749605 w 1839194"/>
              <a:gd name="connsiteY8" fmla="*/ 1745635 h 1835224"/>
              <a:gd name="connsiteX9" fmla="*/ 1533317 w 1839194"/>
              <a:gd name="connsiteY9" fmla="*/ 1835224 h 1835224"/>
              <a:gd name="connsiteX10" fmla="*/ 309847 w 1839194"/>
              <a:gd name="connsiteY10" fmla="*/ 1835224 h 1835224"/>
              <a:gd name="connsiteX11" fmla="*/ 93559 w 1839194"/>
              <a:gd name="connsiteY11" fmla="*/ 1745635 h 1835224"/>
              <a:gd name="connsiteX12" fmla="*/ 3970 w 1839194"/>
              <a:gd name="connsiteY12" fmla="*/ 1529347 h 1835224"/>
              <a:gd name="connsiteX13" fmla="*/ 0 w 1839194"/>
              <a:gd name="connsiteY13" fmla="*/ 1115309 h 1835224"/>
              <a:gd name="connsiteX0" fmla="*/ 0 w 1839194"/>
              <a:gd name="connsiteY0" fmla="*/ 1115309 h 1835224"/>
              <a:gd name="connsiteX1" fmla="*/ 309848 w 1839194"/>
              <a:gd name="connsiteY1" fmla="*/ 0 h 1835224"/>
              <a:gd name="connsiteX2" fmla="*/ 1113552 w 1839194"/>
              <a:gd name="connsiteY2" fmla="*/ 1757 h 1835224"/>
              <a:gd name="connsiteX3" fmla="*/ 1533317 w 1839194"/>
              <a:gd name="connsiteY3" fmla="*/ 0 h 1835224"/>
              <a:gd name="connsiteX4" fmla="*/ 1749605 w 1839194"/>
              <a:gd name="connsiteY4" fmla="*/ 89590 h 1835224"/>
              <a:gd name="connsiteX5" fmla="*/ 1839194 w 1839194"/>
              <a:gd name="connsiteY5" fmla="*/ 305878 h 1835224"/>
              <a:gd name="connsiteX6" fmla="*/ 1839194 w 1839194"/>
              <a:gd name="connsiteY6" fmla="*/ 1529347 h 1835224"/>
              <a:gd name="connsiteX7" fmla="*/ 1749605 w 1839194"/>
              <a:gd name="connsiteY7" fmla="*/ 1745635 h 1835224"/>
              <a:gd name="connsiteX8" fmla="*/ 1533317 w 1839194"/>
              <a:gd name="connsiteY8" fmla="*/ 1835224 h 1835224"/>
              <a:gd name="connsiteX9" fmla="*/ 309847 w 1839194"/>
              <a:gd name="connsiteY9" fmla="*/ 1835224 h 1835224"/>
              <a:gd name="connsiteX10" fmla="*/ 93559 w 1839194"/>
              <a:gd name="connsiteY10" fmla="*/ 1745635 h 1835224"/>
              <a:gd name="connsiteX11" fmla="*/ 3970 w 1839194"/>
              <a:gd name="connsiteY11" fmla="*/ 1529347 h 1835224"/>
              <a:gd name="connsiteX12" fmla="*/ 0 w 1839194"/>
              <a:gd name="connsiteY12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  <a:gd name="connsiteX0" fmla="*/ 0 w 1839194"/>
              <a:gd name="connsiteY0" fmla="*/ 1115309 h 1835224"/>
              <a:gd name="connsiteX1" fmla="*/ 1113552 w 1839194"/>
              <a:gd name="connsiteY1" fmla="*/ 1757 h 1835224"/>
              <a:gd name="connsiteX2" fmla="*/ 1533317 w 1839194"/>
              <a:gd name="connsiteY2" fmla="*/ 0 h 1835224"/>
              <a:gd name="connsiteX3" fmla="*/ 1749605 w 1839194"/>
              <a:gd name="connsiteY3" fmla="*/ 89590 h 1835224"/>
              <a:gd name="connsiteX4" fmla="*/ 1839194 w 1839194"/>
              <a:gd name="connsiteY4" fmla="*/ 305878 h 1835224"/>
              <a:gd name="connsiteX5" fmla="*/ 1839194 w 1839194"/>
              <a:gd name="connsiteY5" fmla="*/ 1529347 h 1835224"/>
              <a:gd name="connsiteX6" fmla="*/ 1749605 w 1839194"/>
              <a:gd name="connsiteY6" fmla="*/ 1745635 h 1835224"/>
              <a:gd name="connsiteX7" fmla="*/ 1533317 w 1839194"/>
              <a:gd name="connsiteY7" fmla="*/ 1835224 h 1835224"/>
              <a:gd name="connsiteX8" fmla="*/ 309847 w 1839194"/>
              <a:gd name="connsiteY8" fmla="*/ 1835224 h 1835224"/>
              <a:gd name="connsiteX9" fmla="*/ 93559 w 1839194"/>
              <a:gd name="connsiteY9" fmla="*/ 1745635 h 1835224"/>
              <a:gd name="connsiteX10" fmla="*/ 3970 w 1839194"/>
              <a:gd name="connsiteY10" fmla="*/ 1529347 h 1835224"/>
              <a:gd name="connsiteX11" fmla="*/ 0 w 1839194"/>
              <a:gd name="connsiteY11" fmla="*/ 1115309 h 1835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39194" h="1835224">
                <a:moveTo>
                  <a:pt x="0" y="1115309"/>
                </a:moveTo>
                <a:cubicBezTo>
                  <a:pt x="244410" y="855112"/>
                  <a:pt x="857997" y="259484"/>
                  <a:pt x="1113552" y="1757"/>
                </a:cubicBezTo>
                <a:lnTo>
                  <a:pt x="1533317" y="0"/>
                </a:lnTo>
                <a:cubicBezTo>
                  <a:pt x="1614441" y="0"/>
                  <a:pt x="1692242" y="32226"/>
                  <a:pt x="1749605" y="89590"/>
                </a:cubicBezTo>
                <a:cubicBezTo>
                  <a:pt x="1806968" y="146953"/>
                  <a:pt x="1839194" y="224754"/>
                  <a:pt x="1839194" y="305878"/>
                </a:cubicBezTo>
                <a:lnTo>
                  <a:pt x="1839194" y="1529347"/>
                </a:lnTo>
                <a:cubicBezTo>
                  <a:pt x="1839194" y="1610471"/>
                  <a:pt x="1806968" y="1688272"/>
                  <a:pt x="1749605" y="1745635"/>
                </a:cubicBezTo>
                <a:cubicBezTo>
                  <a:pt x="1692242" y="1802998"/>
                  <a:pt x="1614441" y="1835224"/>
                  <a:pt x="1533317" y="1835224"/>
                </a:cubicBezTo>
                <a:lnTo>
                  <a:pt x="309847" y="1835224"/>
                </a:lnTo>
                <a:cubicBezTo>
                  <a:pt x="228723" y="1835224"/>
                  <a:pt x="150922" y="1802998"/>
                  <a:pt x="93559" y="1745635"/>
                </a:cubicBezTo>
                <a:cubicBezTo>
                  <a:pt x="36196" y="1688272"/>
                  <a:pt x="19563" y="1634401"/>
                  <a:pt x="3970" y="1529347"/>
                </a:cubicBezTo>
                <a:cubicBezTo>
                  <a:pt x="2647" y="1391334"/>
                  <a:pt x="1323" y="1253322"/>
                  <a:pt x="0" y="111530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2" name="手繪多邊形 41"/>
          <p:cNvSpPr/>
          <p:nvPr userDrawn="1"/>
        </p:nvSpPr>
        <p:spPr>
          <a:xfrm rot="2700000">
            <a:off x="8035275" y="2873207"/>
            <a:ext cx="1142464" cy="1142464"/>
          </a:xfrm>
          <a:custGeom>
            <a:avLst/>
            <a:gdLst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952049 w 1142464"/>
              <a:gd name="connsiteY3" fmla="*/ 0 h 1142464"/>
              <a:gd name="connsiteX4" fmla="*/ 1086693 w 1142464"/>
              <a:gd name="connsiteY4" fmla="*/ 55771 h 1142464"/>
              <a:gd name="connsiteX5" fmla="*/ 1142464 w 1142464"/>
              <a:gd name="connsiteY5" fmla="*/ 190415 h 1142464"/>
              <a:gd name="connsiteX6" fmla="*/ 1142464 w 1142464"/>
              <a:gd name="connsiteY6" fmla="*/ 952049 h 1142464"/>
              <a:gd name="connsiteX7" fmla="*/ 1086693 w 1142464"/>
              <a:gd name="connsiteY7" fmla="*/ 1086693 h 1142464"/>
              <a:gd name="connsiteX8" fmla="*/ 952049 w 1142464"/>
              <a:gd name="connsiteY8" fmla="*/ 1142464 h 1142464"/>
              <a:gd name="connsiteX9" fmla="*/ 190415 w 1142464"/>
              <a:gd name="connsiteY9" fmla="*/ 1142464 h 1142464"/>
              <a:gd name="connsiteX10" fmla="*/ 55771 w 1142464"/>
              <a:gd name="connsiteY10" fmla="*/ 1086693 h 1142464"/>
              <a:gd name="connsiteX11" fmla="*/ 0 w 1142464"/>
              <a:gd name="connsiteY11" fmla="*/ 952049 h 1142464"/>
              <a:gd name="connsiteX12" fmla="*/ 0 w 1142464"/>
              <a:gd name="connsiteY12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952049 w 1142464"/>
              <a:gd name="connsiteY4" fmla="*/ 0 h 1142464"/>
              <a:gd name="connsiteX5" fmla="*/ 1086693 w 1142464"/>
              <a:gd name="connsiteY5" fmla="*/ 55771 h 1142464"/>
              <a:gd name="connsiteX6" fmla="*/ 1142464 w 1142464"/>
              <a:gd name="connsiteY6" fmla="*/ 190415 h 1142464"/>
              <a:gd name="connsiteX7" fmla="*/ 1142464 w 1142464"/>
              <a:gd name="connsiteY7" fmla="*/ 952049 h 1142464"/>
              <a:gd name="connsiteX8" fmla="*/ 1086693 w 1142464"/>
              <a:gd name="connsiteY8" fmla="*/ 1086693 h 1142464"/>
              <a:gd name="connsiteX9" fmla="*/ 952049 w 1142464"/>
              <a:gd name="connsiteY9" fmla="*/ 1142464 h 1142464"/>
              <a:gd name="connsiteX10" fmla="*/ 190415 w 1142464"/>
              <a:gd name="connsiteY10" fmla="*/ 1142464 h 1142464"/>
              <a:gd name="connsiteX11" fmla="*/ 55771 w 1142464"/>
              <a:gd name="connsiteY11" fmla="*/ 1086693 h 1142464"/>
              <a:gd name="connsiteX12" fmla="*/ 0 w 1142464"/>
              <a:gd name="connsiteY12" fmla="*/ 952049 h 1142464"/>
              <a:gd name="connsiteX13" fmla="*/ 0 w 1142464"/>
              <a:gd name="connsiteY13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952049 w 1142464"/>
              <a:gd name="connsiteY4" fmla="*/ 0 h 1142464"/>
              <a:gd name="connsiteX5" fmla="*/ 1086693 w 1142464"/>
              <a:gd name="connsiteY5" fmla="*/ 55771 h 1142464"/>
              <a:gd name="connsiteX6" fmla="*/ 1142464 w 1142464"/>
              <a:gd name="connsiteY6" fmla="*/ 190415 h 1142464"/>
              <a:gd name="connsiteX7" fmla="*/ 1142436 w 1142464"/>
              <a:gd name="connsiteY7" fmla="*/ 382306 h 1142464"/>
              <a:gd name="connsiteX8" fmla="*/ 1142464 w 1142464"/>
              <a:gd name="connsiteY8" fmla="*/ 952049 h 1142464"/>
              <a:gd name="connsiteX9" fmla="*/ 1086693 w 1142464"/>
              <a:gd name="connsiteY9" fmla="*/ 1086693 h 1142464"/>
              <a:gd name="connsiteX10" fmla="*/ 952049 w 1142464"/>
              <a:gd name="connsiteY10" fmla="*/ 1142464 h 1142464"/>
              <a:gd name="connsiteX11" fmla="*/ 190415 w 1142464"/>
              <a:gd name="connsiteY11" fmla="*/ 1142464 h 1142464"/>
              <a:gd name="connsiteX12" fmla="*/ 55771 w 1142464"/>
              <a:gd name="connsiteY12" fmla="*/ 1086693 h 1142464"/>
              <a:gd name="connsiteX13" fmla="*/ 0 w 1142464"/>
              <a:gd name="connsiteY13" fmla="*/ 952049 h 1142464"/>
              <a:gd name="connsiteX14" fmla="*/ 0 w 1142464"/>
              <a:gd name="connsiteY14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086693 w 1142464"/>
              <a:gd name="connsiteY4" fmla="*/ 55771 h 1142464"/>
              <a:gd name="connsiteX5" fmla="*/ 1142464 w 1142464"/>
              <a:gd name="connsiteY5" fmla="*/ 190415 h 1142464"/>
              <a:gd name="connsiteX6" fmla="*/ 1142436 w 1142464"/>
              <a:gd name="connsiteY6" fmla="*/ 382306 h 1142464"/>
              <a:gd name="connsiteX7" fmla="*/ 1142464 w 1142464"/>
              <a:gd name="connsiteY7" fmla="*/ 952049 h 1142464"/>
              <a:gd name="connsiteX8" fmla="*/ 1086693 w 1142464"/>
              <a:gd name="connsiteY8" fmla="*/ 1086693 h 1142464"/>
              <a:gd name="connsiteX9" fmla="*/ 952049 w 1142464"/>
              <a:gd name="connsiteY9" fmla="*/ 1142464 h 1142464"/>
              <a:gd name="connsiteX10" fmla="*/ 190415 w 1142464"/>
              <a:gd name="connsiteY10" fmla="*/ 1142464 h 1142464"/>
              <a:gd name="connsiteX11" fmla="*/ 55771 w 1142464"/>
              <a:gd name="connsiteY11" fmla="*/ 1086693 h 1142464"/>
              <a:gd name="connsiteX12" fmla="*/ 0 w 1142464"/>
              <a:gd name="connsiteY12" fmla="*/ 952049 h 1142464"/>
              <a:gd name="connsiteX13" fmla="*/ 0 w 1142464"/>
              <a:gd name="connsiteY13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142464 w 1142464"/>
              <a:gd name="connsiteY4" fmla="*/ 190415 h 1142464"/>
              <a:gd name="connsiteX5" fmla="*/ 1142436 w 1142464"/>
              <a:gd name="connsiteY5" fmla="*/ 382306 h 1142464"/>
              <a:gd name="connsiteX6" fmla="*/ 1142464 w 1142464"/>
              <a:gd name="connsiteY6" fmla="*/ 952049 h 1142464"/>
              <a:gd name="connsiteX7" fmla="*/ 1086693 w 1142464"/>
              <a:gd name="connsiteY7" fmla="*/ 1086693 h 1142464"/>
              <a:gd name="connsiteX8" fmla="*/ 952049 w 1142464"/>
              <a:gd name="connsiteY8" fmla="*/ 1142464 h 1142464"/>
              <a:gd name="connsiteX9" fmla="*/ 190415 w 1142464"/>
              <a:gd name="connsiteY9" fmla="*/ 1142464 h 1142464"/>
              <a:gd name="connsiteX10" fmla="*/ 55771 w 1142464"/>
              <a:gd name="connsiteY10" fmla="*/ 1086693 h 1142464"/>
              <a:gd name="connsiteX11" fmla="*/ 0 w 1142464"/>
              <a:gd name="connsiteY11" fmla="*/ 952049 h 1142464"/>
              <a:gd name="connsiteX12" fmla="*/ 0 w 1142464"/>
              <a:gd name="connsiteY12" fmla="*/ 190415 h 1142464"/>
              <a:gd name="connsiteX0" fmla="*/ 0 w 1142464"/>
              <a:gd name="connsiteY0" fmla="*/ 190415 h 1142464"/>
              <a:gd name="connsiteX1" fmla="*/ 55771 w 1142464"/>
              <a:gd name="connsiteY1" fmla="*/ 55771 h 1142464"/>
              <a:gd name="connsiteX2" fmla="*/ 190415 w 1142464"/>
              <a:gd name="connsiteY2" fmla="*/ 0 h 1142464"/>
              <a:gd name="connsiteX3" fmla="*/ 765265 w 1142464"/>
              <a:gd name="connsiteY3" fmla="*/ 5135 h 1142464"/>
              <a:gd name="connsiteX4" fmla="*/ 1142436 w 1142464"/>
              <a:gd name="connsiteY4" fmla="*/ 382306 h 1142464"/>
              <a:gd name="connsiteX5" fmla="*/ 1142464 w 1142464"/>
              <a:gd name="connsiteY5" fmla="*/ 952049 h 1142464"/>
              <a:gd name="connsiteX6" fmla="*/ 1086693 w 1142464"/>
              <a:gd name="connsiteY6" fmla="*/ 1086693 h 1142464"/>
              <a:gd name="connsiteX7" fmla="*/ 952049 w 1142464"/>
              <a:gd name="connsiteY7" fmla="*/ 1142464 h 1142464"/>
              <a:gd name="connsiteX8" fmla="*/ 190415 w 1142464"/>
              <a:gd name="connsiteY8" fmla="*/ 1142464 h 1142464"/>
              <a:gd name="connsiteX9" fmla="*/ 55771 w 1142464"/>
              <a:gd name="connsiteY9" fmla="*/ 1086693 h 1142464"/>
              <a:gd name="connsiteX10" fmla="*/ 0 w 1142464"/>
              <a:gd name="connsiteY10" fmla="*/ 952049 h 1142464"/>
              <a:gd name="connsiteX11" fmla="*/ 0 w 1142464"/>
              <a:gd name="connsiteY11" fmla="*/ 190415 h 114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2464" h="1142464">
                <a:moveTo>
                  <a:pt x="0" y="190415"/>
                </a:moveTo>
                <a:cubicBezTo>
                  <a:pt x="0" y="139914"/>
                  <a:pt x="20062" y="91481"/>
                  <a:pt x="55771" y="55771"/>
                </a:cubicBezTo>
                <a:cubicBezTo>
                  <a:pt x="91481" y="20061"/>
                  <a:pt x="72166" y="8439"/>
                  <a:pt x="190415" y="0"/>
                </a:cubicBezTo>
                <a:lnTo>
                  <a:pt x="765265" y="5135"/>
                </a:lnTo>
                <a:lnTo>
                  <a:pt x="1142436" y="382306"/>
                </a:lnTo>
                <a:cubicBezTo>
                  <a:pt x="1142445" y="572220"/>
                  <a:pt x="1142455" y="762135"/>
                  <a:pt x="1142464" y="952049"/>
                </a:cubicBezTo>
                <a:cubicBezTo>
                  <a:pt x="1142464" y="1002550"/>
                  <a:pt x="1122402" y="1050983"/>
                  <a:pt x="1086693" y="1086693"/>
                </a:cubicBezTo>
                <a:cubicBezTo>
                  <a:pt x="1050983" y="1122403"/>
                  <a:pt x="1002550" y="1142464"/>
                  <a:pt x="952049" y="1142464"/>
                </a:cubicBezTo>
                <a:lnTo>
                  <a:pt x="190415" y="1142464"/>
                </a:lnTo>
                <a:cubicBezTo>
                  <a:pt x="139914" y="1142464"/>
                  <a:pt x="91481" y="1122402"/>
                  <a:pt x="55771" y="1086693"/>
                </a:cubicBezTo>
                <a:cubicBezTo>
                  <a:pt x="20061" y="1050983"/>
                  <a:pt x="0" y="1002550"/>
                  <a:pt x="0" y="952049"/>
                </a:cubicBezTo>
                <a:lnTo>
                  <a:pt x="0" y="1904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026" name="Picture 2" descr="D:\資料提供區\PPT圖解專案設計\圖片\框3.png"/>
          <p:cNvPicPr>
            <a:picLocks noChangeAspect="1" noChangeArrowheads="1"/>
          </p:cNvPicPr>
          <p:nvPr userDrawn="1"/>
        </p:nvPicPr>
        <p:blipFill>
          <a:blip r:embed="rId2" cstate="print"/>
          <a:srcRect r="11066"/>
          <a:stretch>
            <a:fillRect/>
          </a:stretch>
        </p:blipFill>
        <p:spPr bwMode="auto">
          <a:xfrm>
            <a:off x="8442508" y="1547817"/>
            <a:ext cx="701492" cy="1108075"/>
          </a:xfrm>
          <a:prstGeom prst="rect">
            <a:avLst/>
          </a:prstGeom>
          <a:noFill/>
        </p:spPr>
      </p:pic>
      <p:sp>
        <p:nvSpPr>
          <p:cNvPr id="20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D282ED60-207F-40F4-AF81-8985F17A13F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4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6" name="文字版面配置區 8"/>
          <p:cNvSpPr>
            <a:spLocks noGrp="1"/>
          </p:cNvSpPr>
          <p:nvPr>
            <p:ph type="body" sz="quarter" idx="27"/>
          </p:nvPr>
        </p:nvSpPr>
        <p:spPr>
          <a:xfrm>
            <a:off x="714348" y="3571882"/>
            <a:ext cx="4143404" cy="1071570"/>
          </a:xfrm>
        </p:spPr>
        <p:txBody>
          <a:bodyPr>
            <a:normAutofit/>
          </a:bodyPr>
          <a:lstStyle>
            <a:lvl1pPr marL="268288" indent="-268288">
              <a:buFontTx/>
              <a:buBlip>
                <a:blip r:embed="rId3"/>
              </a:buBlip>
              <a:defRPr sz="1800" b="0">
                <a:solidFill>
                  <a:schemeClr val="tx1"/>
                </a:solidFill>
              </a:defRPr>
            </a:lvl1pPr>
            <a:lvl2pPr marL="715963" indent="-354013">
              <a:buFontTx/>
              <a:buBlip>
                <a:blip r:embed="rId3"/>
              </a:buBlip>
              <a:defRPr sz="16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7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0" indent="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8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2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30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1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2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3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Blip>
                <a:blip r:embed="rId4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8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143404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21" name="群組 15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2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5" name="群組 18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39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矩形 39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C9A53ACE-DC35-46E0-BA69-B5876192C4D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grpSp>
        <p:nvGrpSpPr>
          <p:cNvPr id="6" name="群組 8"/>
          <p:cNvGrpSpPr/>
          <p:nvPr userDrawn="1"/>
        </p:nvGrpSpPr>
        <p:grpSpPr>
          <a:xfrm>
            <a:off x="714348" y="1861171"/>
            <a:ext cx="3867179" cy="67637"/>
            <a:chOff x="419072" y="1890702"/>
            <a:chExt cx="3867179" cy="67637"/>
          </a:xfrm>
        </p:grpSpPr>
        <p:cxnSp>
          <p:nvCxnSpPr>
            <p:cNvPr id="1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矩形 10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14" name="文字版面配置區 8"/>
          <p:cNvSpPr>
            <a:spLocks noGrp="1"/>
          </p:cNvSpPr>
          <p:nvPr>
            <p:ph type="body" sz="quarter" idx="15" hasCustomPrompt="1"/>
          </p:nvPr>
        </p:nvSpPr>
        <p:spPr>
          <a:xfrm>
            <a:off x="714347" y="1428742"/>
            <a:ext cx="5572204" cy="432000"/>
          </a:xfrm>
        </p:spPr>
        <p:txBody>
          <a:bodyPr anchor="ctr">
            <a:normAutofit/>
          </a:bodyPr>
          <a:lstStyle>
            <a:lvl1pPr>
              <a:buNone/>
              <a:defRPr sz="24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15" name="文字版面配置區 33"/>
          <p:cNvSpPr>
            <a:spLocks noGrp="1"/>
          </p:cNvSpPr>
          <p:nvPr>
            <p:ph type="body" sz="quarter" idx="33"/>
          </p:nvPr>
        </p:nvSpPr>
        <p:spPr>
          <a:xfrm>
            <a:off x="714348" y="1928813"/>
            <a:ext cx="5572164" cy="2714625"/>
          </a:xfrm>
        </p:spPr>
        <p:txBody>
          <a:bodyPr/>
          <a:lstStyle>
            <a:lvl1pPr marL="266700" indent="-266700">
              <a:defRPr sz="1800"/>
            </a:lvl1pPr>
            <a:lvl2pPr marL="715963" indent="-357188">
              <a:defRPr sz="1600"/>
            </a:lvl2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6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7" name="文字版面配置區 40"/>
          <p:cNvSpPr>
            <a:spLocks noGrp="1"/>
          </p:cNvSpPr>
          <p:nvPr>
            <p:ph type="body" sz="quarter" idx="35"/>
          </p:nvPr>
        </p:nvSpPr>
        <p:spPr>
          <a:xfrm>
            <a:off x="1500166" y="4768300"/>
            <a:ext cx="2358000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lang="zh-TW" altLang="en-US" sz="1200" kern="1200" dirty="0" smtClean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按一下以編輯母片文字樣式</a:t>
            </a:r>
          </a:p>
        </p:txBody>
      </p:sp>
      <p:pic>
        <p:nvPicPr>
          <p:cNvPr id="7" name="Picture 2" descr="D:\資料提供區\99_其他專案\PPT圖解專案設計\簡報設計\icon素材\pic_2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86512" y="1785932"/>
            <a:ext cx="2656698" cy="2428892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C9A53ACE-DC35-46E0-BA69-B5876192C4D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grpSp>
        <p:nvGrpSpPr>
          <p:cNvPr id="9" name="群組 8"/>
          <p:cNvGrpSpPr/>
          <p:nvPr userDrawn="1"/>
        </p:nvGrpSpPr>
        <p:grpSpPr>
          <a:xfrm>
            <a:off x="714348" y="1861171"/>
            <a:ext cx="3867179" cy="67637"/>
            <a:chOff x="419072" y="1890702"/>
            <a:chExt cx="3867179" cy="67637"/>
          </a:xfrm>
        </p:grpSpPr>
        <p:cxnSp>
          <p:nvCxnSpPr>
            <p:cNvPr id="1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矩形 10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pic>
        <p:nvPicPr>
          <p:cNvPr id="1026" name="Picture 2" descr="D:\資料提供區\99_其他專案\PPT圖解專案設計\簡報設計\icon素材\pic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5343451" y="1285866"/>
            <a:ext cx="3229077" cy="3857652"/>
          </a:xfrm>
          <a:prstGeom prst="rect">
            <a:avLst/>
          </a:prstGeom>
          <a:noFill/>
        </p:spPr>
      </p:pic>
      <p:sp>
        <p:nvSpPr>
          <p:cNvPr id="14" name="文字版面配置區 8"/>
          <p:cNvSpPr>
            <a:spLocks noGrp="1"/>
          </p:cNvSpPr>
          <p:nvPr>
            <p:ph type="body" sz="quarter" idx="15" hasCustomPrompt="1"/>
          </p:nvPr>
        </p:nvSpPr>
        <p:spPr>
          <a:xfrm>
            <a:off x="714348" y="1428742"/>
            <a:ext cx="4214872" cy="432000"/>
          </a:xfrm>
        </p:spPr>
        <p:txBody>
          <a:bodyPr anchor="ctr">
            <a:normAutofit/>
          </a:bodyPr>
          <a:lstStyle>
            <a:lvl1pPr>
              <a:buNone/>
              <a:defRPr sz="24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15" name="文字版面配置區 33"/>
          <p:cNvSpPr>
            <a:spLocks noGrp="1"/>
          </p:cNvSpPr>
          <p:nvPr>
            <p:ph type="body" sz="quarter" idx="33"/>
          </p:nvPr>
        </p:nvSpPr>
        <p:spPr>
          <a:xfrm>
            <a:off x="714348" y="1928813"/>
            <a:ext cx="4214842" cy="2714625"/>
          </a:xfrm>
        </p:spPr>
        <p:txBody>
          <a:bodyPr/>
          <a:lstStyle>
            <a:lvl1pPr marL="266700" indent="-266700">
              <a:defRPr sz="1800"/>
            </a:lvl1pPr>
            <a:lvl2pPr marL="715963" indent="-357188">
              <a:defRPr sz="1600"/>
            </a:lvl2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6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7" name="文字版面配置區 40"/>
          <p:cNvSpPr>
            <a:spLocks noGrp="1"/>
          </p:cNvSpPr>
          <p:nvPr>
            <p:ph type="body" sz="quarter" idx="35"/>
          </p:nvPr>
        </p:nvSpPr>
        <p:spPr>
          <a:xfrm>
            <a:off x="1500166" y="4768300"/>
            <a:ext cx="2358000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lang="zh-TW" altLang="en-US" sz="1200" kern="1200" dirty="0" smtClean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D:\資料提供區\PPT圖解專案設計\圖片\框4.png"/>
          <p:cNvPicPr>
            <a:picLocks noChangeAspect="1" noChangeArrowheads="1"/>
          </p:cNvPicPr>
          <p:nvPr userDrawn="1"/>
        </p:nvPicPr>
        <p:blipFill>
          <a:blip r:embed="rId2" cstate="print"/>
          <a:srcRect r="56963"/>
          <a:stretch>
            <a:fillRect/>
          </a:stretch>
        </p:blipFill>
        <p:spPr bwMode="auto">
          <a:xfrm>
            <a:off x="8050171" y="1419221"/>
            <a:ext cx="1093829" cy="2535238"/>
          </a:xfrm>
          <a:prstGeom prst="rect">
            <a:avLst/>
          </a:prstGeom>
          <a:noFill/>
        </p:spPr>
      </p:pic>
      <p:sp>
        <p:nvSpPr>
          <p:cNvPr id="14" name="圓角矩形 13"/>
          <p:cNvSpPr/>
          <p:nvPr userDrawn="1"/>
        </p:nvSpPr>
        <p:spPr>
          <a:xfrm rot="2700000">
            <a:off x="6766650" y="1866030"/>
            <a:ext cx="1973400" cy="1973400"/>
          </a:xfrm>
          <a:prstGeom prst="roundRect">
            <a:avLst/>
          </a:prstGeom>
          <a:solidFill>
            <a:schemeClr val="bg1"/>
          </a:solidFill>
          <a:ln w="9525">
            <a:solidFill>
              <a:srgbClr val="3A3A3A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</p:spPr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628780-D965-4EFA-82DE-A9FAEC7B534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3" name="圖片版面配置區 19"/>
          <p:cNvSpPr>
            <a:spLocks noGrp="1"/>
          </p:cNvSpPr>
          <p:nvPr>
            <p:ph type="pic" sz="quarter" idx="25"/>
          </p:nvPr>
        </p:nvSpPr>
        <p:spPr>
          <a:xfrm>
            <a:off x="6588109" y="1688021"/>
            <a:ext cx="2330483" cy="2329419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grpSp>
        <p:nvGrpSpPr>
          <p:cNvPr id="15" name="群組 14"/>
          <p:cNvGrpSpPr/>
          <p:nvPr userDrawn="1"/>
        </p:nvGrpSpPr>
        <p:grpSpPr>
          <a:xfrm>
            <a:off x="714348" y="1861171"/>
            <a:ext cx="3867179" cy="67637"/>
            <a:chOff x="419072" y="1890702"/>
            <a:chExt cx="3867179" cy="67637"/>
          </a:xfrm>
        </p:grpSpPr>
        <p:cxnSp>
          <p:nvCxnSpPr>
            <p:cNvPr id="16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矩形 17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19" name="文字版面配置區 8"/>
          <p:cNvSpPr>
            <a:spLocks noGrp="1"/>
          </p:cNvSpPr>
          <p:nvPr>
            <p:ph type="body" sz="quarter" idx="15" hasCustomPrompt="1"/>
          </p:nvPr>
        </p:nvSpPr>
        <p:spPr>
          <a:xfrm>
            <a:off x="714348" y="1428742"/>
            <a:ext cx="5643642" cy="432000"/>
          </a:xfrm>
        </p:spPr>
        <p:txBody>
          <a:bodyPr anchor="ctr">
            <a:normAutofit/>
          </a:bodyPr>
          <a:lstStyle>
            <a:lvl1pPr>
              <a:buNone/>
              <a:defRPr sz="24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0" name="文字版面配置區 33"/>
          <p:cNvSpPr>
            <a:spLocks noGrp="1"/>
          </p:cNvSpPr>
          <p:nvPr>
            <p:ph type="body" sz="quarter" idx="33"/>
          </p:nvPr>
        </p:nvSpPr>
        <p:spPr>
          <a:xfrm>
            <a:off x="714348" y="1928813"/>
            <a:ext cx="5643602" cy="2714625"/>
          </a:xfrm>
        </p:spPr>
        <p:txBody>
          <a:bodyPr/>
          <a:lstStyle>
            <a:lvl1pPr marL="266700" indent="-266700">
              <a:defRPr sz="1800"/>
            </a:lvl1pPr>
            <a:lvl2pPr marL="715963" indent="-357188">
              <a:defRPr sz="1600"/>
            </a:lvl2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1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2" name="文字版面配置區 40"/>
          <p:cNvSpPr>
            <a:spLocks noGrp="1"/>
          </p:cNvSpPr>
          <p:nvPr>
            <p:ph type="body" sz="quarter" idx="35"/>
          </p:nvPr>
        </p:nvSpPr>
        <p:spPr>
          <a:xfrm>
            <a:off x="1500166" y="4768300"/>
            <a:ext cx="2358000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lang="zh-TW" altLang="en-US" sz="1200" kern="1200" dirty="0" smtClean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等腰三角形 31"/>
          <p:cNvSpPr/>
          <p:nvPr userDrawn="1"/>
        </p:nvSpPr>
        <p:spPr>
          <a:xfrm rot="10800000">
            <a:off x="7692242" y="1730953"/>
            <a:ext cx="271087" cy="139168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17" name="直線接點 16"/>
          <p:cNvCxnSpPr/>
          <p:nvPr userDrawn="1"/>
        </p:nvCxnSpPr>
        <p:spPr>
          <a:xfrm flipV="1">
            <a:off x="5158596" y="1431597"/>
            <a:ext cx="3221320" cy="300238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線接點 19"/>
          <p:cNvCxnSpPr/>
          <p:nvPr userDrawn="1"/>
        </p:nvCxnSpPr>
        <p:spPr>
          <a:xfrm flipV="1">
            <a:off x="4831642" y="1849748"/>
            <a:ext cx="3285142" cy="3001334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圓角矩形 13"/>
          <p:cNvSpPr/>
          <p:nvPr userDrawn="1"/>
        </p:nvSpPr>
        <p:spPr>
          <a:xfrm rot="2700000">
            <a:off x="5530381" y="1558835"/>
            <a:ext cx="2697740" cy="2697740"/>
          </a:xfrm>
          <a:prstGeom prst="roundRect">
            <a:avLst/>
          </a:prstGeom>
          <a:solidFill>
            <a:schemeClr val="bg1"/>
          </a:solidFill>
          <a:ln w="9525">
            <a:solidFill>
              <a:srgbClr val="3A3A3A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</p:spPr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5027E-3B66-49C8-851D-55F60B5B26C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圖片版面配置區 19"/>
          <p:cNvSpPr>
            <a:spLocks noGrp="1"/>
          </p:cNvSpPr>
          <p:nvPr>
            <p:ph type="pic" sz="quarter" idx="25"/>
          </p:nvPr>
        </p:nvSpPr>
        <p:spPr>
          <a:xfrm>
            <a:off x="5242228" y="1271429"/>
            <a:ext cx="3274047" cy="3272552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33" name="等腰三角形 32"/>
          <p:cNvSpPr/>
          <p:nvPr userDrawn="1"/>
        </p:nvSpPr>
        <p:spPr>
          <a:xfrm>
            <a:off x="5806352" y="3936632"/>
            <a:ext cx="227017" cy="107872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6" name="群組 15"/>
          <p:cNvGrpSpPr/>
          <p:nvPr userDrawn="1"/>
        </p:nvGrpSpPr>
        <p:grpSpPr>
          <a:xfrm>
            <a:off x="714348" y="2218361"/>
            <a:ext cx="3867179" cy="67637"/>
            <a:chOff x="419072" y="1890702"/>
            <a:chExt cx="3867179" cy="67637"/>
          </a:xfrm>
        </p:grpSpPr>
        <p:cxnSp>
          <p:nvCxnSpPr>
            <p:cNvPr id="18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矩形 18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21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785932"/>
            <a:ext cx="4214842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2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3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4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2285998"/>
            <a:ext cx="4214842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3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None/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圖片版面配置區 21"/>
          <p:cNvSpPr>
            <a:spLocks noGrp="1"/>
          </p:cNvSpPr>
          <p:nvPr>
            <p:ph type="pic" sz="quarter" idx="14"/>
          </p:nvPr>
        </p:nvSpPr>
        <p:spPr>
          <a:xfrm>
            <a:off x="4857753" y="-9276"/>
            <a:ext cx="4276818" cy="5162531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3304"/>
              <a:gd name="connsiteY0" fmla="*/ 10019 h 10019"/>
              <a:gd name="connsiteX1" fmla="*/ 2000 w 13304"/>
              <a:gd name="connsiteY1" fmla="*/ 19 h 10019"/>
              <a:gd name="connsiteX2" fmla="*/ 13304 w 13304"/>
              <a:gd name="connsiteY2" fmla="*/ 0 h 10019"/>
              <a:gd name="connsiteX3" fmla="*/ 8000 w 13304"/>
              <a:gd name="connsiteY3" fmla="*/ 10019 h 10019"/>
              <a:gd name="connsiteX4" fmla="*/ 0 w 13304"/>
              <a:gd name="connsiteY4" fmla="*/ 10019 h 10019"/>
              <a:gd name="connsiteX0" fmla="*/ 0 w 13304"/>
              <a:gd name="connsiteY0" fmla="*/ 10019 h 10019"/>
              <a:gd name="connsiteX1" fmla="*/ 3333 w 13304"/>
              <a:gd name="connsiteY1" fmla="*/ 19 h 10019"/>
              <a:gd name="connsiteX2" fmla="*/ 13304 w 13304"/>
              <a:gd name="connsiteY2" fmla="*/ 0 h 10019"/>
              <a:gd name="connsiteX3" fmla="*/ 8000 w 13304"/>
              <a:gd name="connsiteY3" fmla="*/ 10019 h 10019"/>
              <a:gd name="connsiteX4" fmla="*/ 0 w 13304"/>
              <a:gd name="connsiteY4" fmla="*/ 10019 h 10019"/>
              <a:gd name="connsiteX0" fmla="*/ 0 w 13304"/>
              <a:gd name="connsiteY0" fmla="*/ 10019 h 10019"/>
              <a:gd name="connsiteX1" fmla="*/ 3333 w 13304"/>
              <a:gd name="connsiteY1" fmla="*/ 19 h 10019"/>
              <a:gd name="connsiteX2" fmla="*/ 13304 w 13304"/>
              <a:gd name="connsiteY2" fmla="*/ 0 h 10019"/>
              <a:gd name="connsiteX3" fmla="*/ 9985 w 13304"/>
              <a:gd name="connsiteY3" fmla="*/ 10019 h 10019"/>
              <a:gd name="connsiteX4" fmla="*/ 0 w 13304"/>
              <a:gd name="connsiteY4" fmla="*/ 10019 h 10019"/>
              <a:gd name="connsiteX0" fmla="*/ 0 w 13304"/>
              <a:gd name="connsiteY0" fmla="*/ 10037 h 10037"/>
              <a:gd name="connsiteX1" fmla="*/ 3333 w 13304"/>
              <a:gd name="connsiteY1" fmla="*/ 0 h 10037"/>
              <a:gd name="connsiteX2" fmla="*/ 13304 w 13304"/>
              <a:gd name="connsiteY2" fmla="*/ 18 h 10037"/>
              <a:gd name="connsiteX3" fmla="*/ 9985 w 13304"/>
              <a:gd name="connsiteY3" fmla="*/ 10037 h 10037"/>
              <a:gd name="connsiteX4" fmla="*/ 0 w 13304"/>
              <a:gd name="connsiteY4" fmla="*/ 10037 h 1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04" h="10037">
                <a:moveTo>
                  <a:pt x="0" y="10037"/>
                </a:moveTo>
                <a:lnTo>
                  <a:pt x="3333" y="0"/>
                </a:lnTo>
                <a:lnTo>
                  <a:pt x="13304" y="18"/>
                </a:lnTo>
                <a:lnTo>
                  <a:pt x="9985" y="10037"/>
                </a:lnTo>
                <a:lnTo>
                  <a:pt x="0" y="1003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4" name="直角三角形 13"/>
          <p:cNvSpPr/>
          <p:nvPr userDrawn="1"/>
        </p:nvSpPr>
        <p:spPr>
          <a:xfrm flipH="1">
            <a:off x="8176162" y="428605"/>
            <a:ext cx="967838" cy="4714895"/>
          </a:xfrm>
          <a:prstGeom prst="rtTriangle">
            <a:avLst/>
          </a:prstGeom>
          <a:gradFill flip="none" rotWithShape="1">
            <a:gsLst>
              <a:gs pos="0">
                <a:srgbClr val="FFC000"/>
              </a:gs>
              <a:gs pos="50000">
                <a:srgbClr val="FFCE33"/>
              </a:gs>
              <a:gs pos="100000">
                <a:srgbClr val="FFC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17" name="直接连接符 2"/>
          <p:cNvCxnSpPr/>
          <p:nvPr userDrawn="1"/>
        </p:nvCxnSpPr>
        <p:spPr>
          <a:xfrm rot="5400000">
            <a:off x="7212833" y="3617124"/>
            <a:ext cx="2528881" cy="523871"/>
          </a:xfrm>
          <a:prstGeom prst="line">
            <a:avLst/>
          </a:prstGeom>
          <a:ln>
            <a:solidFill>
              <a:srgbClr val="3A3A3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3C857D-30F7-4A92-9112-D1ADA29A5C2F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文字版面配置區 8"/>
          <p:cNvSpPr>
            <a:spLocks noGrp="1"/>
          </p:cNvSpPr>
          <p:nvPr>
            <p:ph type="body" sz="quarter" idx="27"/>
          </p:nvPr>
        </p:nvSpPr>
        <p:spPr>
          <a:xfrm>
            <a:off x="714348" y="3571882"/>
            <a:ext cx="4214842" cy="1071570"/>
          </a:xfrm>
        </p:spPr>
        <p:txBody>
          <a:bodyPr>
            <a:normAutofit/>
          </a:bodyPr>
          <a:lstStyle>
            <a:lvl1pPr marL="268288" indent="-268288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715963" indent="-354013">
              <a:buFontTx/>
              <a:buBlip>
                <a:blip r:embed="rId2"/>
              </a:buBlip>
              <a:defRPr sz="1600"/>
            </a:lvl2pPr>
            <a:lvl3pPr>
              <a:buFontTx/>
              <a:buNone/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cxnSp>
        <p:nvCxnSpPr>
          <p:cNvPr id="16" name="直接连接符 2"/>
          <p:cNvCxnSpPr/>
          <p:nvPr userDrawn="1"/>
        </p:nvCxnSpPr>
        <p:spPr>
          <a:xfrm rot="5400000" flipH="1" flipV="1">
            <a:off x="5041045" y="535871"/>
            <a:ext cx="1376457" cy="285752"/>
          </a:xfrm>
          <a:prstGeom prst="line">
            <a:avLst/>
          </a:prstGeom>
          <a:ln>
            <a:gradFill flip="none" rotWithShape="1">
              <a:gsLst>
                <a:gs pos="0">
                  <a:srgbClr val="FFC000"/>
                </a:gs>
                <a:gs pos="50000">
                  <a:srgbClr val="FFC000"/>
                </a:gs>
                <a:gs pos="100000">
                  <a:srgbClr val="FFC000">
                    <a:alpha val="0"/>
                  </a:srgbClr>
                </a:gs>
              </a:gsLst>
              <a:lin ang="135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214842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20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2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4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5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214842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2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2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None/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6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214842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3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8" name="群組 27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29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矩形 29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手繪多邊形 44"/>
          <p:cNvSpPr/>
          <p:nvPr userDrawn="1"/>
        </p:nvSpPr>
        <p:spPr>
          <a:xfrm>
            <a:off x="5357296" y="2605500"/>
            <a:ext cx="3786704" cy="2538000"/>
          </a:xfrm>
          <a:custGeom>
            <a:avLst/>
            <a:gdLst>
              <a:gd name="connsiteX0" fmla="*/ 0 w 3786183"/>
              <a:gd name="connsiteY0" fmla="*/ 2520000 h 2520000"/>
              <a:gd name="connsiteX1" fmla="*/ 744307 w 3786183"/>
              <a:gd name="connsiteY1" fmla="*/ 0 h 2520000"/>
              <a:gd name="connsiteX2" fmla="*/ 3041876 w 3786183"/>
              <a:gd name="connsiteY2" fmla="*/ 0 h 2520000"/>
              <a:gd name="connsiteX3" fmla="*/ 3786183 w 3786183"/>
              <a:gd name="connsiteY3" fmla="*/ 2520000 h 2520000"/>
              <a:gd name="connsiteX4" fmla="*/ 0 w 3786183"/>
              <a:gd name="connsiteY4" fmla="*/ 2520000 h 2520000"/>
              <a:gd name="connsiteX0" fmla="*/ 0 w 3786704"/>
              <a:gd name="connsiteY0" fmla="*/ 2520000 h 2520000"/>
              <a:gd name="connsiteX1" fmla="*/ 744307 w 3786704"/>
              <a:gd name="connsiteY1" fmla="*/ 0 h 2520000"/>
              <a:gd name="connsiteX2" fmla="*/ 3786704 w 3786704"/>
              <a:gd name="connsiteY2" fmla="*/ 952 h 2520000"/>
              <a:gd name="connsiteX3" fmla="*/ 3786183 w 3786704"/>
              <a:gd name="connsiteY3" fmla="*/ 2520000 h 2520000"/>
              <a:gd name="connsiteX4" fmla="*/ 0 w 3786704"/>
              <a:gd name="connsiteY4" fmla="*/ 2520000 h 252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86704" h="2520000">
                <a:moveTo>
                  <a:pt x="0" y="2520000"/>
                </a:moveTo>
                <a:lnTo>
                  <a:pt x="744307" y="0"/>
                </a:lnTo>
                <a:lnTo>
                  <a:pt x="3786704" y="952"/>
                </a:lnTo>
                <a:cubicBezTo>
                  <a:pt x="3786530" y="840635"/>
                  <a:pt x="3786357" y="1680317"/>
                  <a:pt x="3786183" y="2520000"/>
                </a:cubicBezTo>
                <a:lnTo>
                  <a:pt x="0" y="2520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圖片版面配置區 22"/>
          <p:cNvSpPr>
            <a:spLocks noGrp="1"/>
          </p:cNvSpPr>
          <p:nvPr>
            <p:ph type="pic" sz="quarter" idx="27"/>
          </p:nvPr>
        </p:nvSpPr>
        <p:spPr>
          <a:xfrm>
            <a:off x="5342400" y="2605500"/>
            <a:ext cx="3801600" cy="2523600"/>
          </a:xfrm>
          <a:prstGeom prst="trapezoid">
            <a:avLst>
              <a:gd name="adj" fmla="val 30133"/>
            </a:avLst>
          </a:pr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46" name="手繪多邊形 45"/>
          <p:cNvSpPr/>
          <p:nvPr userDrawn="1"/>
        </p:nvSpPr>
        <p:spPr>
          <a:xfrm>
            <a:off x="5347605" y="0"/>
            <a:ext cx="3796395" cy="2538000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007"/>
              <a:gd name="connsiteY0" fmla="*/ 0 h 10000"/>
              <a:gd name="connsiteX1" fmla="*/ 10000 w 10007"/>
              <a:gd name="connsiteY1" fmla="*/ 0 h 10000"/>
              <a:gd name="connsiteX2" fmla="*/ 10007 w 10007"/>
              <a:gd name="connsiteY2" fmla="*/ 9906 h 10000"/>
              <a:gd name="connsiteX3" fmla="*/ 2000 w 10007"/>
              <a:gd name="connsiteY3" fmla="*/ 10000 h 10000"/>
              <a:gd name="connsiteX4" fmla="*/ 0 w 10007"/>
              <a:gd name="connsiteY4" fmla="*/ 0 h 10000"/>
              <a:gd name="connsiteX0" fmla="*/ 0 w 10027"/>
              <a:gd name="connsiteY0" fmla="*/ 0 h 10000"/>
              <a:gd name="connsiteX1" fmla="*/ 10000 w 10027"/>
              <a:gd name="connsiteY1" fmla="*/ 0 h 10000"/>
              <a:gd name="connsiteX2" fmla="*/ 10027 w 10027"/>
              <a:gd name="connsiteY2" fmla="*/ 9997 h 10000"/>
              <a:gd name="connsiteX3" fmla="*/ 2000 w 10027"/>
              <a:gd name="connsiteY3" fmla="*/ 10000 h 10000"/>
              <a:gd name="connsiteX4" fmla="*/ 0 w 10027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27" h="10000">
                <a:moveTo>
                  <a:pt x="0" y="0"/>
                </a:moveTo>
                <a:lnTo>
                  <a:pt x="10000" y="0"/>
                </a:lnTo>
                <a:cubicBezTo>
                  <a:pt x="10002" y="3302"/>
                  <a:pt x="10025" y="6695"/>
                  <a:pt x="10027" y="9997"/>
                </a:cubicBezTo>
                <a:lnTo>
                  <a:pt x="2000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" name="等腰三角形 46"/>
          <p:cNvSpPr/>
          <p:nvPr userDrawn="1"/>
        </p:nvSpPr>
        <p:spPr>
          <a:xfrm rot="5400000">
            <a:off x="4711521" y="2389824"/>
            <a:ext cx="2333624" cy="333375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40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24" name="圖片版面配置區 22"/>
          <p:cNvSpPr>
            <a:spLocks noGrp="1"/>
          </p:cNvSpPr>
          <p:nvPr>
            <p:ph type="pic" sz="quarter" idx="26"/>
          </p:nvPr>
        </p:nvSpPr>
        <p:spPr>
          <a:xfrm>
            <a:off x="5342400" y="0"/>
            <a:ext cx="3801600" cy="2523600"/>
          </a:xfrm>
          <a:prstGeom prst="flowChartManualOperation">
            <a:avLst/>
          </a:pr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 dirty="0"/>
          </a:p>
        </p:txBody>
      </p:sp>
      <p:cxnSp>
        <p:nvCxnSpPr>
          <p:cNvPr id="21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F918A6A2-2D0D-4A31-868E-0D113808CAB0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7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38" name="文字版面配置區 8"/>
          <p:cNvSpPr>
            <a:spLocks noGrp="1"/>
          </p:cNvSpPr>
          <p:nvPr>
            <p:ph type="body" sz="quarter" idx="28"/>
          </p:nvPr>
        </p:nvSpPr>
        <p:spPr>
          <a:xfrm>
            <a:off x="714348" y="3571882"/>
            <a:ext cx="4143404" cy="664797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FontTx/>
              <a:buNone/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9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48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4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50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1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52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l" defTabSz="914400" rtl="0" eaLnBrk="1" latinLnBrk="0" hangingPunct="1">
              <a:spcBef>
                <a:spcPct val="20000"/>
              </a:spcBef>
              <a:buFontTx/>
              <a:buNone/>
              <a:defRPr kumimoji="0" lang="zh-TW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53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143404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9" name="群組 21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矩形 21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3" name="群組 24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25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C2B3DFBE-87ED-4469-8E3C-16E8C1BB3B8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67263"/>
            <a:ext cx="1714512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12" name="內容版面配置區 2"/>
          <p:cNvSpPr>
            <a:spLocks noGrp="1"/>
          </p:cNvSpPr>
          <p:nvPr>
            <p:ph idx="29"/>
          </p:nvPr>
        </p:nvSpPr>
        <p:spPr>
          <a:xfrm>
            <a:off x="4614836" y="1357304"/>
            <a:ext cx="4071966" cy="3214710"/>
          </a:xfrm>
          <a:prstGeom prst="snip2DiagRect">
            <a:avLst>
              <a:gd name="adj1" fmla="val 6814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2000" b="0">
                <a:solidFill>
                  <a:schemeClr val="tx1"/>
                </a:solidFill>
              </a:defRPr>
            </a:lvl1pPr>
            <a:lvl2pPr marL="627063" indent="-265113">
              <a:buFontTx/>
              <a:buBlip>
                <a:blip r:embed="rId2"/>
              </a:buBlip>
              <a:defRPr sz="18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3" name="內容版面配置區 2"/>
          <p:cNvSpPr>
            <a:spLocks noGrp="1"/>
          </p:cNvSpPr>
          <p:nvPr>
            <p:ph idx="1"/>
          </p:nvPr>
        </p:nvSpPr>
        <p:spPr>
          <a:xfrm>
            <a:off x="428596" y="1357304"/>
            <a:ext cx="4071966" cy="3214710"/>
          </a:xfrm>
          <a:prstGeom prst="snip2DiagRect">
            <a:avLst>
              <a:gd name="adj1" fmla="val 7044"/>
              <a:gd name="adj2" fmla="val 0"/>
            </a:avLst>
          </a:prstGeom>
          <a:solidFill>
            <a:srgbClr val="E8E8E8"/>
          </a:solidFill>
        </p:spPr>
        <p:txBody>
          <a:bodyPr anchor="t">
            <a:normAutofit/>
          </a:bodyPr>
          <a:lstStyle>
            <a:lvl1pPr marL="266700" indent="-266700">
              <a:buFontTx/>
              <a:buBlip>
                <a:blip r:embed="rId2"/>
              </a:buBlip>
              <a:defRPr sz="2000" b="0">
                <a:solidFill>
                  <a:schemeClr val="tx1"/>
                </a:solidFill>
              </a:defRPr>
            </a:lvl1pPr>
            <a:lvl2pPr marL="627063" indent="-265113">
              <a:buFontTx/>
              <a:buBlip>
                <a:blip r:embed="rId2"/>
              </a:buBlip>
              <a:defRPr sz="1800"/>
            </a:lvl2pPr>
            <a:lvl5pPr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圖片版面配置區 25"/>
          <p:cNvSpPr>
            <a:spLocks noGrp="1"/>
          </p:cNvSpPr>
          <p:nvPr>
            <p:ph type="pic" sz="quarter" idx="15"/>
          </p:nvPr>
        </p:nvSpPr>
        <p:spPr>
          <a:xfrm>
            <a:off x="6199450" y="2651760"/>
            <a:ext cx="2944550" cy="2491740"/>
          </a:xfrm>
          <a:prstGeom prst="flowChartExtract">
            <a:avLst/>
          </a:pr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endParaRPr lang="zh-TW" altLang="en-US"/>
          </a:p>
        </p:txBody>
      </p:sp>
      <p:pic>
        <p:nvPicPr>
          <p:cNvPr id="21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cxnSp>
        <p:nvCxnSpPr>
          <p:cNvPr id="23" name="直接连接符 2"/>
          <p:cNvCxnSpPr/>
          <p:nvPr userDrawn="1"/>
        </p:nvCxnSpPr>
        <p:spPr>
          <a:xfrm rot="5400000">
            <a:off x="7452164" y="757183"/>
            <a:ext cx="1963353" cy="1155240"/>
          </a:xfrm>
          <a:prstGeom prst="line">
            <a:avLst/>
          </a:prstGeom>
          <a:ln>
            <a:gradFill flip="none" rotWithShape="1">
              <a:gsLst>
                <a:gs pos="0">
                  <a:srgbClr val="FFC000"/>
                </a:gs>
                <a:gs pos="50000">
                  <a:srgbClr val="FFC000"/>
                </a:gs>
                <a:gs pos="100000">
                  <a:srgbClr val="FFC000">
                    <a:alpha val="0"/>
                  </a:srgbClr>
                </a:gs>
              </a:gsLst>
              <a:lin ang="135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"/>
          <p:cNvCxnSpPr/>
          <p:nvPr userDrawn="1"/>
        </p:nvCxnSpPr>
        <p:spPr>
          <a:xfrm rot="5400000">
            <a:off x="7523096" y="1672773"/>
            <a:ext cx="1169198" cy="695457"/>
          </a:xfrm>
          <a:prstGeom prst="line">
            <a:avLst/>
          </a:prstGeom>
          <a:ln>
            <a:solidFill>
              <a:srgbClr val="3A3A3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等腰三角形 6"/>
          <p:cNvSpPr/>
          <p:nvPr userDrawn="1"/>
        </p:nvSpPr>
        <p:spPr>
          <a:xfrm rot="5400000">
            <a:off x="6008122" y="3221244"/>
            <a:ext cx="1700215" cy="496470"/>
          </a:xfrm>
          <a:custGeom>
            <a:avLst/>
            <a:gdLst>
              <a:gd name="connsiteX0" fmla="*/ 0 w 1333500"/>
              <a:gd name="connsiteY0" fmla="*/ 1181099 h 1181099"/>
              <a:gd name="connsiteX1" fmla="*/ 666750 w 1333500"/>
              <a:gd name="connsiteY1" fmla="*/ 0 h 1181099"/>
              <a:gd name="connsiteX2" fmla="*/ 1333500 w 1333500"/>
              <a:gd name="connsiteY2" fmla="*/ 1181099 h 1181099"/>
              <a:gd name="connsiteX3" fmla="*/ 0 w 1333500"/>
              <a:gd name="connsiteY3" fmla="*/ 1181099 h 1181099"/>
              <a:gd name="connsiteX0" fmla="*/ 0 w 2057403"/>
              <a:gd name="connsiteY0" fmla="*/ 1181099 h 1219199"/>
              <a:gd name="connsiteX1" fmla="*/ 666750 w 2057403"/>
              <a:gd name="connsiteY1" fmla="*/ 0 h 1219199"/>
              <a:gd name="connsiteX2" fmla="*/ 2057403 w 2057403"/>
              <a:gd name="connsiteY2" fmla="*/ 1219199 h 1219199"/>
              <a:gd name="connsiteX3" fmla="*/ 0 w 2057403"/>
              <a:gd name="connsiteY3" fmla="*/ 1181099 h 1219199"/>
              <a:gd name="connsiteX0" fmla="*/ 0 w 2571753"/>
              <a:gd name="connsiteY0" fmla="*/ 895349 h 1219199"/>
              <a:gd name="connsiteX1" fmla="*/ 1181100 w 2571753"/>
              <a:gd name="connsiteY1" fmla="*/ 0 h 1219199"/>
              <a:gd name="connsiteX2" fmla="*/ 2571753 w 2571753"/>
              <a:gd name="connsiteY2" fmla="*/ 1219199 h 1219199"/>
              <a:gd name="connsiteX3" fmla="*/ 0 w 2571753"/>
              <a:gd name="connsiteY3" fmla="*/ 895349 h 1219199"/>
              <a:gd name="connsiteX0" fmla="*/ 0 w 2552703"/>
              <a:gd name="connsiteY0" fmla="*/ 895349 h 990599"/>
              <a:gd name="connsiteX1" fmla="*/ 1181100 w 2552703"/>
              <a:gd name="connsiteY1" fmla="*/ 0 h 990599"/>
              <a:gd name="connsiteX2" fmla="*/ 2552703 w 2552703"/>
              <a:gd name="connsiteY2" fmla="*/ 990599 h 990599"/>
              <a:gd name="connsiteX3" fmla="*/ 0 w 2552703"/>
              <a:gd name="connsiteY3" fmla="*/ 895349 h 990599"/>
              <a:gd name="connsiteX0" fmla="*/ 0 w 2400303"/>
              <a:gd name="connsiteY0" fmla="*/ 895349 h 895349"/>
              <a:gd name="connsiteX1" fmla="*/ 1181100 w 2400303"/>
              <a:gd name="connsiteY1" fmla="*/ 0 h 895349"/>
              <a:gd name="connsiteX2" fmla="*/ 2400303 w 2400303"/>
              <a:gd name="connsiteY2" fmla="*/ 895349 h 895349"/>
              <a:gd name="connsiteX3" fmla="*/ 0 w 2400303"/>
              <a:gd name="connsiteY3" fmla="*/ 895349 h 895349"/>
              <a:gd name="connsiteX0" fmla="*/ 0 w 2362203"/>
              <a:gd name="connsiteY0" fmla="*/ 838199 h 895349"/>
              <a:gd name="connsiteX1" fmla="*/ 1143000 w 2362203"/>
              <a:gd name="connsiteY1" fmla="*/ 0 h 895349"/>
              <a:gd name="connsiteX2" fmla="*/ 2362203 w 2362203"/>
              <a:gd name="connsiteY2" fmla="*/ 895349 h 895349"/>
              <a:gd name="connsiteX3" fmla="*/ 0 w 2362203"/>
              <a:gd name="connsiteY3" fmla="*/ 838199 h 895349"/>
              <a:gd name="connsiteX0" fmla="*/ 0 w 2286003"/>
              <a:gd name="connsiteY0" fmla="*/ 838199 h 838199"/>
              <a:gd name="connsiteX1" fmla="*/ 1143000 w 2286003"/>
              <a:gd name="connsiteY1" fmla="*/ 0 h 838199"/>
              <a:gd name="connsiteX2" fmla="*/ 2286003 w 2286003"/>
              <a:gd name="connsiteY2" fmla="*/ 838199 h 838199"/>
              <a:gd name="connsiteX3" fmla="*/ 0 w 2286003"/>
              <a:gd name="connsiteY3" fmla="*/ 838199 h 838199"/>
              <a:gd name="connsiteX0" fmla="*/ 0 w 2305053"/>
              <a:gd name="connsiteY0" fmla="*/ 838199 h 838199"/>
              <a:gd name="connsiteX1" fmla="*/ 1143000 w 2305053"/>
              <a:gd name="connsiteY1" fmla="*/ 0 h 838199"/>
              <a:gd name="connsiteX2" fmla="*/ 2305053 w 2305053"/>
              <a:gd name="connsiteY2" fmla="*/ 838199 h 838199"/>
              <a:gd name="connsiteX3" fmla="*/ 0 w 2305053"/>
              <a:gd name="connsiteY3" fmla="*/ 838199 h 838199"/>
              <a:gd name="connsiteX0" fmla="*/ 0 w 2266953"/>
              <a:gd name="connsiteY0" fmla="*/ 781049 h 838199"/>
              <a:gd name="connsiteX1" fmla="*/ 1104900 w 2266953"/>
              <a:gd name="connsiteY1" fmla="*/ 0 h 838199"/>
              <a:gd name="connsiteX2" fmla="*/ 2266953 w 2266953"/>
              <a:gd name="connsiteY2" fmla="*/ 838199 h 838199"/>
              <a:gd name="connsiteX3" fmla="*/ 0 w 2266953"/>
              <a:gd name="connsiteY3" fmla="*/ 781049 h 838199"/>
              <a:gd name="connsiteX0" fmla="*/ 0 w 2257428"/>
              <a:gd name="connsiteY0" fmla="*/ 781049 h 809624"/>
              <a:gd name="connsiteX1" fmla="*/ 1104900 w 2257428"/>
              <a:gd name="connsiteY1" fmla="*/ 0 h 809624"/>
              <a:gd name="connsiteX2" fmla="*/ 2257428 w 2257428"/>
              <a:gd name="connsiteY2" fmla="*/ 809624 h 809624"/>
              <a:gd name="connsiteX3" fmla="*/ 0 w 2257428"/>
              <a:gd name="connsiteY3" fmla="*/ 781049 h 809624"/>
              <a:gd name="connsiteX0" fmla="*/ 0 w 2247903"/>
              <a:gd name="connsiteY0" fmla="*/ 781049 h 790574"/>
              <a:gd name="connsiteX1" fmla="*/ 1104900 w 2247903"/>
              <a:gd name="connsiteY1" fmla="*/ 0 h 790574"/>
              <a:gd name="connsiteX2" fmla="*/ 2247903 w 2247903"/>
              <a:gd name="connsiteY2" fmla="*/ 790574 h 790574"/>
              <a:gd name="connsiteX3" fmla="*/ 0 w 2247903"/>
              <a:gd name="connsiteY3" fmla="*/ 781049 h 790574"/>
              <a:gd name="connsiteX0" fmla="*/ 0 w 2266953"/>
              <a:gd name="connsiteY0" fmla="*/ 761999 h 790574"/>
              <a:gd name="connsiteX1" fmla="*/ 1123950 w 2266953"/>
              <a:gd name="connsiteY1" fmla="*/ 0 h 790574"/>
              <a:gd name="connsiteX2" fmla="*/ 2266953 w 2266953"/>
              <a:gd name="connsiteY2" fmla="*/ 790574 h 790574"/>
              <a:gd name="connsiteX3" fmla="*/ 0 w 2266953"/>
              <a:gd name="connsiteY3" fmla="*/ 761999 h 79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6953" h="790574">
                <a:moveTo>
                  <a:pt x="0" y="761999"/>
                </a:moveTo>
                <a:lnTo>
                  <a:pt x="1123950" y="0"/>
                </a:lnTo>
                <a:lnTo>
                  <a:pt x="2266953" y="790574"/>
                </a:lnTo>
                <a:lnTo>
                  <a:pt x="0" y="761999"/>
                </a:lnTo>
                <a:close/>
              </a:path>
            </a:pathLst>
          </a:custGeom>
          <a:solidFill>
            <a:srgbClr val="FFC0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圖片版面配置區 22"/>
          <p:cNvSpPr>
            <a:spLocks noGrp="1"/>
          </p:cNvSpPr>
          <p:nvPr>
            <p:ph type="pic" sz="quarter" idx="14"/>
          </p:nvPr>
        </p:nvSpPr>
        <p:spPr>
          <a:xfrm>
            <a:off x="5143504" y="0"/>
            <a:ext cx="4000496" cy="3357567"/>
          </a:xfrm>
          <a:prstGeom prst="flowChartMerge">
            <a:avLst/>
          </a:pr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endParaRPr lang="zh-TW" altLang="en-US"/>
          </a:p>
        </p:txBody>
      </p:sp>
      <p:cxnSp>
        <p:nvCxnSpPr>
          <p:cNvPr id="29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9EAE219E-BB39-4F32-B70B-014AC7E52DD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1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32" name="文字版面配置區 8"/>
          <p:cNvSpPr>
            <a:spLocks noGrp="1"/>
          </p:cNvSpPr>
          <p:nvPr>
            <p:ph type="body" sz="quarter" idx="28"/>
          </p:nvPr>
        </p:nvSpPr>
        <p:spPr>
          <a:xfrm>
            <a:off x="714348" y="3571882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3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34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3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36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7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8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l" defTabSz="914400" rtl="0" eaLnBrk="1" latinLnBrk="0" hangingPunct="1">
              <a:spcBef>
                <a:spcPct val="20000"/>
              </a:spcBef>
              <a:buFontTx/>
              <a:buNone/>
              <a:defRPr kumimoji="0" lang="zh-TW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9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143404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矩形 24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8" name="群組 27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4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矩形 40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圖片版面配置區 37"/>
          <p:cNvSpPr>
            <a:spLocks noGrp="1"/>
          </p:cNvSpPr>
          <p:nvPr>
            <p:ph type="pic" sz="quarter" idx="26" hasCustomPrompt="1"/>
          </p:nvPr>
        </p:nvSpPr>
        <p:spPr>
          <a:xfrm>
            <a:off x="4892983" y="2105017"/>
            <a:ext cx="2885114" cy="2885115"/>
          </a:xfrm>
          <a:prstGeom prst="diamond">
            <a:avLst/>
          </a:pr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6" name="圖片版面配置區 37"/>
          <p:cNvSpPr>
            <a:spLocks noGrp="1"/>
          </p:cNvSpPr>
          <p:nvPr>
            <p:ph type="pic" sz="quarter" idx="27" hasCustomPrompt="1"/>
          </p:nvPr>
        </p:nvSpPr>
        <p:spPr>
          <a:xfrm>
            <a:off x="6321714" y="2822254"/>
            <a:ext cx="2828896" cy="2321246"/>
          </a:xfrm>
          <a:custGeom>
            <a:avLst/>
            <a:gdLst>
              <a:gd name="connsiteX0" fmla="*/ 0 w 2885114"/>
              <a:gd name="connsiteY0" fmla="*/ 1442558 h 2885115"/>
              <a:gd name="connsiteX1" fmla="*/ 1442557 w 2885114"/>
              <a:gd name="connsiteY1" fmla="*/ 0 h 2885115"/>
              <a:gd name="connsiteX2" fmla="*/ 2885114 w 2885114"/>
              <a:gd name="connsiteY2" fmla="*/ 1442558 h 2885115"/>
              <a:gd name="connsiteX3" fmla="*/ 1442557 w 2885114"/>
              <a:gd name="connsiteY3" fmla="*/ 2885115 h 2885115"/>
              <a:gd name="connsiteX4" fmla="*/ 0 w 2885114"/>
              <a:gd name="connsiteY4" fmla="*/ 1442558 h 2885115"/>
              <a:gd name="connsiteX0" fmla="*/ 0 w 3775720"/>
              <a:gd name="connsiteY0" fmla="*/ 2315036 h 2885115"/>
              <a:gd name="connsiteX1" fmla="*/ 2333163 w 3775720"/>
              <a:gd name="connsiteY1" fmla="*/ 0 h 2885115"/>
              <a:gd name="connsiteX2" fmla="*/ 3775720 w 3775720"/>
              <a:gd name="connsiteY2" fmla="*/ 1442558 h 2885115"/>
              <a:gd name="connsiteX3" fmla="*/ 2333163 w 3775720"/>
              <a:gd name="connsiteY3" fmla="*/ 2885115 h 2885115"/>
              <a:gd name="connsiteX4" fmla="*/ 0 w 3775720"/>
              <a:gd name="connsiteY4" fmla="*/ 2315036 h 2885115"/>
              <a:gd name="connsiteX0" fmla="*/ 0 w 2828896"/>
              <a:gd name="connsiteY0" fmla="*/ 2315036 h 2885115"/>
              <a:gd name="connsiteX1" fmla="*/ 2333163 w 2828896"/>
              <a:gd name="connsiteY1" fmla="*/ 0 h 2885115"/>
              <a:gd name="connsiteX2" fmla="*/ 2828896 w 2828896"/>
              <a:gd name="connsiteY2" fmla="*/ 493856 h 2885115"/>
              <a:gd name="connsiteX3" fmla="*/ 2333163 w 2828896"/>
              <a:gd name="connsiteY3" fmla="*/ 2885115 h 2885115"/>
              <a:gd name="connsiteX4" fmla="*/ 0 w 2828896"/>
              <a:gd name="connsiteY4" fmla="*/ 2315036 h 2885115"/>
              <a:gd name="connsiteX0" fmla="*/ 0 w 2828896"/>
              <a:gd name="connsiteY0" fmla="*/ 2315036 h 2321246"/>
              <a:gd name="connsiteX1" fmla="*/ 2333163 w 2828896"/>
              <a:gd name="connsiteY1" fmla="*/ 0 h 2321246"/>
              <a:gd name="connsiteX2" fmla="*/ 2828896 w 2828896"/>
              <a:gd name="connsiteY2" fmla="*/ 493856 h 2321246"/>
              <a:gd name="connsiteX3" fmla="*/ 2822286 w 2828896"/>
              <a:gd name="connsiteY3" fmla="*/ 2321246 h 2321246"/>
              <a:gd name="connsiteX4" fmla="*/ 0 w 2828896"/>
              <a:gd name="connsiteY4" fmla="*/ 2315036 h 232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8896" h="2321246">
                <a:moveTo>
                  <a:pt x="0" y="2315036"/>
                </a:moveTo>
                <a:lnTo>
                  <a:pt x="2333163" y="0"/>
                </a:lnTo>
                <a:lnTo>
                  <a:pt x="2828896" y="493856"/>
                </a:lnTo>
                <a:cubicBezTo>
                  <a:pt x="2826693" y="1102986"/>
                  <a:pt x="2824489" y="1712116"/>
                  <a:pt x="2822286" y="2321246"/>
                </a:cubicBezTo>
                <a:lnTo>
                  <a:pt x="0" y="231503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pic>
        <p:nvPicPr>
          <p:cNvPr id="75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18" name="手繪多邊形 17"/>
          <p:cNvSpPr/>
          <p:nvPr userDrawn="1"/>
        </p:nvSpPr>
        <p:spPr>
          <a:xfrm rot="5400000">
            <a:off x="5786279" y="1883123"/>
            <a:ext cx="617548" cy="305089"/>
          </a:xfrm>
          <a:custGeom>
            <a:avLst/>
            <a:gdLst>
              <a:gd name="connsiteX0" fmla="*/ 0 w 1357322"/>
              <a:gd name="connsiteY0" fmla="*/ 714353 h 714353"/>
              <a:gd name="connsiteX1" fmla="*/ 678661 w 1357322"/>
              <a:gd name="connsiteY1" fmla="*/ 0 h 714353"/>
              <a:gd name="connsiteX2" fmla="*/ 1357322 w 1357322"/>
              <a:gd name="connsiteY2" fmla="*/ 714353 h 714353"/>
              <a:gd name="connsiteX3" fmla="*/ 0 w 1357322"/>
              <a:gd name="connsiteY3" fmla="*/ 714353 h 714353"/>
              <a:gd name="connsiteX0" fmla="*/ 0 w 1357322"/>
              <a:gd name="connsiteY0" fmla="*/ 708662 h 708662"/>
              <a:gd name="connsiteX1" fmla="*/ 695807 w 1357322"/>
              <a:gd name="connsiteY1" fmla="*/ 0 h 708662"/>
              <a:gd name="connsiteX2" fmla="*/ 1357322 w 1357322"/>
              <a:gd name="connsiteY2" fmla="*/ 708662 h 708662"/>
              <a:gd name="connsiteX3" fmla="*/ 0 w 1357322"/>
              <a:gd name="connsiteY3" fmla="*/ 708662 h 708662"/>
              <a:gd name="connsiteX0" fmla="*/ 0 w 1357322"/>
              <a:gd name="connsiteY0" fmla="*/ 670562 h 670562"/>
              <a:gd name="connsiteX1" fmla="*/ 695807 w 1357322"/>
              <a:gd name="connsiteY1" fmla="*/ 0 h 670562"/>
              <a:gd name="connsiteX2" fmla="*/ 1357322 w 1357322"/>
              <a:gd name="connsiteY2" fmla="*/ 670562 h 670562"/>
              <a:gd name="connsiteX3" fmla="*/ 0 w 1357322"/>
              <a:gd name="connsiteY3" fmla="*/ 670562 h 67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7322" h="670562">
                <a:moveTo>
                  <a:pt x="0" y="670562"/>
                </a:moveTo>
                <a:lnTo>
                  <a:pt x="695807" y="0"/>
                </a:lnTo>
                <a:lnTo>
                  <a:pt x="1357322" y="670562"/>
                </a:lnTo>
                <a:lnTo>
                  <a:pt x="0" y="6705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5" name="手繪多邊形 24"/>
          <p:cNvSpPr/>
          <p:nvPr userDrawn="1"/>
        </p:nvSpPr>
        <p:spPr>
          <a:xfrm rot="2700000">
            <a:off x="8845042" y="2441812"/>
            <a:ext cx="602778" cy="602778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9" name="圖片版面配置區 37"/>
          <p:cNvSpPr>
            <a:spLocks noGrp="1"/>
          </p:cNvSpPr>
          <p:nvPr>
            <p:ph type="pic" sz="quarter" idx="28" hasCustomPrompt="1"/>
          </p:nvPr>
        </p:nvSpPr>
        <p:spPr>
          <a:xfrm>
            <a:off x="5326379" y="-13387"/>
            <a:ext cx="3822351" cy="3492832"/>
          </a:xfrm>
          <a:custGeom>
            <a:avLst/>
            <a:gdLst>
              <a:gd name="connsiteX0" fmla="*/ 3 w 2885114"/>
              <a:gd name="connsiteY0" fmla="*/ 1102013 h 2885115"/>
              <a:gd name="connsiteX1" fmla="*/ 1442557 w 2885114"/>
              <a:gd name="connsiteY1" fmla="*/ 0 h 2885115"/>
              <a:gd name="connsiteX2" fmla="*/ 2885111 w 2885114"/>
              <a:gd name="connsiteY2" fmla="*/ 1102013 h 2885115"/>
              <a:gd name="connsiteX3" fmla="*/ 2334107 w 2885114"/>
              <a:gd name="connsiteY3" fmla="*/ 2885105 h 2885115"/>
              <a:gd name="connsiteX4" fmla="*/ 551007 w 2885114"/>
              <a:gd name="connsiteY4" fmla="*/ 2885105 h 2885115"/>
              <a:gd name="connsiteX5" fmla="*/ 3 w 2885114"/>
              <a:gd name="connsiteY5" fmla="*/ 1102013 h 2885115"/>
              <a:gd name="connsiteX0" fmla="*/ 714383 w 3599491"/>
              <a:gd name="connsiteY0" fmla="*/ 1102013 h 2885105"/>
              <a:gd name="connsiteX1" fmla="*/ 2156937 w 3599491"/>
              <a:gd name="connsiteY1" fmla="*/ 0 h 2885105"/>
              <a:gd name="connsiteX2" fmla="*/ 3599491 w 3599491"/>
              <a:gd name="connsiteY2" fmla="*/ 1102013 h 2885105"/>
              <a:gd name="connsiteX3" fmla="*/ 3048487 w 3599491"/>
              <a:gd name="connsiteY3" fmla="*/ 2885105 h 2885105"/>
              <a:gd name="connsiteX4" fmla="*/ 0 w 3599491"/>
              <a:gd name="connsiteY4" fmla="*/ 1571636 h 2885105"/>
              <a:gd name="connsiteX5" fmla="*/ 714383 w 3599491"/>
              <a:gd name="connsiteY5" fmla="*/ 1102013 h 2885105"/>
              <a:gd name="connsiteX0" fmla="*/ 745821 w 3630929"/>
              <a:gd name="connsiteY0" fmla="*/ 1102013 h 2885105"/>
              <a:gd name="connsiteX1" fmla="*/ 2188375 w 3630929"/>
              <a:gd name="connsiteY1" fmla="*/ 0 h 2885105"/>
              <a:gd name="connsiteX2" fmla="*/ 3630929 w 3630929"/>
              <a:gd name="connsiteY2" fmla="*/ 1102013 h 2885105"/>
              <a:gd name="connsiteX3" fmla="*/ 3079925 w 3630929"/>
              <a:gd name="connsiteY3" fmla="*/ 2885105 h 2885105"/>
              <a:gd name="connsiteX4" fmla="*/ 0 w 3630929"/>
              <a:gd name="connsiteY4" fmla="*/ 1580220 h 2885105"/>
              <a:gd name="connsiteX5" fmla="*/ 745821 w 3630929"/>
              <a:gd name="connsiteY5" fmla="*/ 1102013 h 2885105"/>
              <a:gd name="connsiteX0" fmla="*/ 745821 w 3630929"/>
              <a:gd name="connsiteY0" fmla="*/ 1102013 h 4122405"/>
              <a:gd name="connsiteX1" fmla="*/ 2188375 w 3630929"/>
              <a:gd name="connsiteY1" fmla="*/ 0 h 4122405"/>
              <a:gd name="connsiteX2" fmla="*/ 3630929 w 3630929"/>
              <a:gd name="connsiteY2" fmla="*/ 1102013 h 4122405"/>
              <a:gd name="connsiteX3" fmla="*/ 2521733 w 3630929"/>
              <a:gd name="connsiteY3" fmla="*/ 4122405 h 4122405"/>
              <a:gd name="connsiteX4" fmla="*/ 0 w 3630929"/>
              <a:gd name="connsiteY4" fmla="*/ 1580220 h 4122405"/>
              <a:gd name="connsiteX5" fmla="*/ 745821 w 3630929"/>
              <a:gd name="connsiteY5" fmla="*/ 1102013 h 4122405"/>
              <a:gd name="connsiteX0" fmla="*/ 745821 w 3845211"/>
              <a:gd name="connsiteY0" fmla="*/ 1102013 h 4122405"/>
              <a:gd name="connsiteX1" fmla="*/ 2188375 w 3845211"/>
              <a:gd name="connsiteY1" fmla="*/ 0 h 4122405"/>
              <a:gd name="connsiteX2" fmla="*/ 3845211 w 3845211"/>
              <a:gd name="connsiteY2" fmla="*/ 2776523 h 4122405"/>
              <a:gd name="connsiteX3" fmla="*/ 2521733 w 3845211"/>
              <a:gd name="connsiteY3" fmla="*/ 4122405 h 4122405"/>
              <a:gd name="connsiteX4" fmla="*/ 0 w 3845211"/>
              <a:gd name="connsiteY4" fmla="*/ 1580220 h 4122405"/>
              <a:gd name="connsiteX5" fmla="*/ 745821 w 3845211"/>
              <a:gd name="connsiteY5" fmla="*/ 1102013 h 4122405"/>
              <a:gd name="connsiteX0" fmla="*/ 745821 w 3845211"/>
              <a:gd name="connsiteY0" fmla="*/ 459053 h 3479445"/>
              <a:gd name="connsiteX1" fmla="*/ 3817621 w 3845211"/>
              <a:gd name="connsiteY1" fmla="*/ 0 h 3479445"/>
              <a:gd name="connsiteX2" fmla="*/ 3845211 w 3845211"/>
              <a:gd name="connsiteY2" fmla="*/ 2133563 h 3479445"/>
              <a:gd name="connsiteX3" fmla="*/ 2521733 w 3845211"/>
              <a:gd name="connsiteY3" fmla="*/ 3479445 h 3479445"/>
              <a:gd name="connsiteX4" fmla="*/ 0 w 3845211"/>
              <a:gd name="connsiteY4" fmla="*/ 937260 h 3479445"/>
              <a:gd name="connsiteX5" fmla="*/ 745821 w 3845211"/>
              <a:gd name="connsiteY5" fmla="*/ 459053 h 3479445"/>
              <a:gd name="connsiteX0" fmla="*/ 974421 w 3845211"/>
              <a:gd name="connsiteY0" fmla="*/ 0 h 3492832"/>
              <a:gd name="connsiteX1" fmla="*/ 3817621 w 3845211"/>
              <a:gd name="connsiteY1" fmla="*/ 13387 h 3492832"/>
              <a:gd name="connsiteX2" fmla="*/ 3845211 w 3845211"/>
              <a:gd name="connsiteY2" fmla="*/ 2146950 h 3492832"/>
              <a:gd name="connsiteX3" fmla="*/ 2521733 w 3845211"/>
              <a:gd name="connsiteY3" fmla="*/ 3492832 h 3492832"/>
              <a:gd name="connsiteX4" fmla="*/ 0 w 3845211"/>
              <a:gd name="connsiteY4" fmla="*/ 950647 h 3492832"/>
              <a:gd name="connsiteX5" fmla="*/ 974421 w 3845211"/>
              <a:gd name="connsiteY5" fmla="*/ 0 h 3492832"/>
              <a:gd name="connsiteX0" fmla="*/ 974421 w 3829971"/>
              <a:gd name="connsiteY0" fmla="*/ 0 h 3492832"/>
              <a:gd name="connsiteX1" fmla="*/ 3817621 w 3829971"/>
              <a:gd name="connsiteY1" fmla="*/ 13387 h 3492832"/>
              <a:gd name="connsiteX2" fmla="*/ 3829971 w 3829971"/>
              <a:gd name="connsiteY2" fmla="*/ 2160288 h 3492832"/>
              <a:gd name="connsiteX3" fmla="*/ 2521733 w 3829971"/>
              <a:gd name="connsiteY3" fmla="*/ 3492832 h 3492832"/>
              <a:gd name="connsiteX4" fmla="*/ 0 w 3829971"/>
              <a:gd name="connsiteY4" fmla="*/ 950647 h 3492832"/>
              <a:gd name="connsiteX5" fmla="*/ 974421 w 3829971"/>
              <a:gd name="connsiteY5" fmla="*/ 0 h 3492832"/>
              <a:gd name="connsiteX0" fmla="*/ 974421 w 3821738"/>
              <a:gd name="connsiteY0" fmla="*/ 0 h 3492832"/>
              <a:gd name="connsiteX1" fmla="*/ 3817621 w 3821738"/>
              <a:gd name="connsiteY1" fmla="*/ 13387 h 3492832"/>
              <a:gd name="connsiteX2" fmla="*/ 3814731 w 3821738"/>
              <a:gd name="connsiteY2" fmla="*/ 2167908 h 3492832"/>
              <a:gd name="connsiteX3" fmla="*/ 2521733 w 3821738"/>
              <a:gd name="connsiteY3" fmla="*/ 3492832 h 3492832"/>
              <a:gd name="connsiteX4" fmla="*/ 0 w 3821738"/>
              <a:gd name="connsiteY4" fmla="*/ 950647 h 3492832"/>
              <a:gd name="connsiteX5" fmla="*/ 974421 w 3821738"/>
              <a:gd name="connsiteY5" fmla="*/ 0 h 3492832"/>
              <a:gd name="connsiteX0" fmla="*/ 974421 w 3821738"/>
              <a:gd name="connsiteY0" fmla="*/ 0 h 3492832"/>
              <a:gd name="connsiteX1" fmla="*/ 3817621 w 3821738"/>
              <a:gd name="connsiteY1" fmla="*/ 13387 h 3492832"/>
              <a:gd name="connsiteX2" fmla="*/ 3807111 w 3821738"/>
              <a:gd name="connsiteY2" fmla="*/ 2206008 h 3492832"/>
              <a:gd name="connsiteX3" fmla="*/ 2521733 w 3821738"/>
              <a:gd name="connsiteY3" fmla="*/ 3492832 h 3492832"/>
              <a:gd name="connsiteX4" fmla="*/ 0 w 3821738"/>
              <a:gd name="connsiteY4" fmla="*/ 950647 h 3492832"/>
              <a:gd name="connsiteX5" fmla="*/ 974421 w 3821738"/>
              <a:gd name="connsiteY5" fmla="*/ 0 h 3492832"/>
              <a:gd name="connsiteX0" fmla="*/ 974421 w 3822351"/>
              <a:gd name="connsiteY0" fmla="*/ 0 h 3492832"/>
              <a:gd name="connsiteX1" fmla="*/ 3817621 w 3822351"/>
              <a:gd name="connsiteY1" fmla="*/ 13387 h 3492832"/>
              <a:gd name="connsiteX2" fmla="*/ 3822351 w 3822351"/>
              <a:gd name="connsiteY2" fmla="*/ 2190768 h 3492832"/>
              <a:gd name="connsiteX3" fmla="*/ 2521733 w 3822351"/>
              <a:gd name="connsiteY3" fmla="*/ 3492832 h 3492832"/>
              <a:gd name="connsiteX4" fmla="*/ 0 w 3822351"/>
              <a:gd name="connsiteY4" fmla="*/ 950647 h 3492832"/>
              <a:gd name="connsiteX5" fmla="*/ 974421 w 3822351"/>
              <a:gd name="connsiteY5" fmla="*/ 0 h 3492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2351" h="3492832">
                <a:moveTo>
                  <a:pt x="974421" y="0"/>
                </a:moveTo>
                <a:lnTo>
                  <a:pt x="3817621" y="13387"/>
                </a:lnTo>
                <a:cubicBezTo>
                  <a:pt x="3821738" y="729021"/>
                  <a:pt x="3818234" y="1475134"/>
                  <a:pt x="3822351" y="2190768"/>
                </a:cubicBezTo>
                <a:lnTo>
                  <a:pt x="2521733" y="3492832"/>
                </a:lnTo>
                <a:lnTo>
                  <a:pt x="0" y="950647"/>
                </a:lnTo>
                <a:lnTo>
                  <a:pt x="974421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cxnSp>
        <p:nvCxnSpPr>
          <p:cNvPr id="22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2432550E-FE3A-42EA-B4AB-387C9217CF0A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7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8" name="文字版面配置區 8"/>
          <p:cNvSpPr>
            <a:spLocks noGrp="1"/>
          </p:cNvSpPr>
          <p:nvPr>
            <p:ph type="body" sz="quarter" idx="29"/>
          </p:nvPr>
        </p:nvSpPr>
        <p:spPr>
          <a:xfrm>
            <a:off x="714348" y="3571882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30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3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32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3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4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3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l">
              <a:buFontTx/>
              <a:buBlip>
                <a:blip r:embed="rId4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5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143404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4"/>
              </a:buBlip>
              <a:defRPr sz="1800"/>
            </a:lvl2pPr>
            <a:lvl3pPr>
              <a:buFontTx/>
              <a:buBlip>
                <a:blip r:embed="rId4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9" name="群組 22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20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矩形 20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3" name="群組 25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24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矩形 35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圖片版面配置區 19"/>
          <p:cNvSpPr>
            <a:spLocks noGrp="1"/>
          </p:cNvSpPr>
          <p:nvPr>
            <p:ph type="pic" sz="quarter" idx="28"/>
          </p:nvPr>
        </p:nvSpPr>
        <p:spPr>
          <a:xfrm>
            <a:off x="5429256" y="2786064"/>
            <a:ext cx="3442886" cy="236239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10792 w 12443"/>
              <a:gd name="connsiteY9" fmla="*/ 9585 h 13992"/>
              <a:gd name="connsiteX10" fmla="*/ 7433 w 12443"/>
              <a:gd name="connsiteY10" fmla="*/ 13390 h 13992"/>
              <a:gd name="connsiteX11" fmla="*/ 6084 w 12443"/>
              <a:gd name="connsiteY11" fmla="*/ 13992 h 13992"/>
              <a:gd name="connsiteX12" fmla="*/ 4823 w 12443"/>
              <a:gd name="connsiteY12" fmla="*/ 13196 h 13992"/>
              <a:gd name="connsiteX13" fmla="*/ 586 w 12443"/>
              <a:gd name="connsiteY13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10792 w 12443"/>
              <a:gd name="connsiteY9" fmla="*/ 9585 h 13992"/>
              <a:gd name="connsiteX10" fmla="*/ 7433 w 12443"/>
              <a:gd name="connsiteY10" fmla="*/ 13390 h 13992"/>
              <a:gd name="connsiteX11" fmla="*/ 6084 w 12443"/>
              <a:gd name="connsiteY11" fmla="*/ 13992 h 13992"/>
              <a:gd name="connsiteX12" fmla="*/ 4823 w 12443"/>
              <a:gd name="connsiteY12" fmla="*/ 13196 h 13992"/>
              <a:gd name="connsiteX13" fmla="*/ 586 w 12443"/>
              <a:gd name="connsiteY13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10792 w 12443"/>
              <a:gd name="connsiteY9" fmla="*/ 9585 h 13992"/>
              <a:gd name="connsiteX10" fmla="*/ 7433 w 12443"/>
              <a:gd name="connsiteY10" fmla="*/ 13390 h 13992"/>
              <a:gd name="connsiteX11" fmla="*/ 6084 w 12443"/>
              <a:gd name="connsiteY11" fmla="*/ 13992 h 13992"/>
              <a:gd name="connsiteX12" fmla="*/ 4823 w 12443"/>
              <a:gd name="connsiteY12" fmla="*/ 13196 h 13992"/>
              <a:gd name="connsiteX13" fmla="*/ 1635 w 12443"/>
              <a:gd name="connsiteY13" fmla="*/ 9585 h 13992"/>
              <a:gd name="connsiteX14" fmla="*/ 586 w 12443"/>
              <a:gd name="connsiteY14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10792 w 12443"/>
              <a:gd name="connsiteY9" fmla="*/ 9585 h 13992"/>
              <a:gd name="connsiteX10" fmla="*/ 7433 w 12443"/>
              <a:gd name="connsiteY10" fmla="*/ 13390 h 13992"/>
              <a:gd name="connsiteX11" fmla="*/ 4823 w 12443"/>
              <a:gd name="connsiteY11" fmla="*/ 13196 h 13992"/>
              <a:gd name="connsiteX12" fmla="*/ 1635 w 12443"/>
              <a:gd name="connsiteY12" fmla="*/ 9585 h 13992"/>
              <a:gd name="connsiteX13" fmla="*/ 586 w 12443"/>
              <a:gd name="connsiteY13" fmla="*/ 8407 h 13992"/>
              <a:gd name="connsiteX0" fmla="*/ 586 w 12443"/>
              <a:gd name="connsiteY0" fmla="*/ 8407 h 13390"/>
              <a:gd name="connsiteX1" fmla="*/ 0 w 12443"/>
              <a:gd name="connsiteY1" fmla="*/ 6999 h 13390"/>
              <a:gd name="connsiteX2" fmla="*/ 561 w 12443"/>
              <a:gd name="connsiteY2" fmla="*/ 5612 h 13390"/>
              <a:gd name="connsiteX3" fmla="*/ 5071 w 12443"/>
              <a:gd name="connsiteY3" fmla="*/ 545 h 13390"/>
              <a:gd name="connsiteX4" fmla="*/ 6307 w 12443"/>
              <a:gd name="connsiteY4" fmla="*/ 2 h 13390"/>
              <a:gd name="connsiteX5" fmla="*/ 7320 w 12443"/>
              <a:gd name="connsiteY5" fmla="*/ 494 h 13390"/>
              <a:gd name="connsiteX6" fmla="*/ 11824 w 12443"/>
              <a:gd name="connsiteY6" fmla="*/ 5543 h 13390"/>
              <a:gd name="connsiteX7" fmla="*/ 12408 w 12443"/>
              <a:gd name="connsiteY7" fmla="*/ 7095 h 13390"/>
              <a:gd name="connsiteX8" fmla="*/ 11850 w 12443"/>
              <a:gd name="connsiteY8" fmla="*/ 8376 h 13390"/>
              <a:gd name="connsiteX9" fmla="*/ 10792 w 12443"/>
              <a:gd name="connsiteY9" fmla="*/ 9585 h 13390"/>
              <a:gd name="connsiteX10" fmla="*/ 7433 w 12443"/>
              <a:gd name="connsiteY10" fmla="*/ 13390 h 13390"/>
              <a:gd name="connsiteX11" fmla="*/ 1635 w 12443"/>
              <a:gd name="connsiteY11" fmla="*/ 9585 h 13390"/>
              <a:gd name="connsiteX12" fmla="*/ 586 w 12443"/>
              <a:gd name="connsiteY12" fmla="*/ 8407 h 13390"/>
              <a:gd name="connsiteX0" fmla="*/ 586 w 12443"/>
              <a:gd name="connsiteY0" fmla="*/ 8407 h 13390"/>
              <a:gd name="connsiteX1" fmla="*/ 0 w 12443"/>
              <a:gd name="connsiteY1" fmla="*/ 6999 h 13390"/>
              <a:gd name="connsiteX2" fmla="*/ 561 w 12443"/>
              <a:gd name="connsiteY2" fmla="*/ 5612 h 13390"/>
              <a:gd name="connsiteX3" fmla="*/ 5071 w 12443"/>
              <a:gd name="connsiteY3" fmla="*/ 545 h 13390"/>
              <a:gd name="connsiteX4" fmla="*/ 6307 w 12443"/>
              <a:gd name="connsiteY4" fmla="*/ 2 h 13390"/>
              <a:gd name="connsiteX5" fmla="*/ 7320 w 12443"/>
              <a:gd name="connsiteY5" fmla="*/ 494 h 13390"/>
              <a:gd name="connsiteX6" fmla="*/ 11824 w 12443"/>
              <a:gd name="connsiteY6" fmla="*/ 5543 h 13390"/>
              <a:gd name="connsiteX7" fmla="*/ 12408 w 12443"/>
              <a:gd name="connsiteY7" fmla="*/ 7095 h 13390"/>
              <a:gd name="connsiteX8" fmla="*/ 11850 w 12443"/>
              <a:gd name="connsiteY8" fmla="*/ 8376 h 13390"/>
              <a:gd name="connsiteX9" fmla="*/ 10792 w 12443"/>
              <a:gd name="connsiteY9" fmla="*/ 9585 h 13390"/>
              <a:gd name="connsiteX10" fmla="*/ 7433 w 12443"/>
              <a:gd name="connsiteY10" fmla="*/ 13390 h 13390"/>
              <a:gd name="connsiteX11" fmla="*/ 1635 w 12443"/>
              <a:gd name="connsiteY11" fmla="*/ 9585 h 13390"/>
              <a:gd name="connsiteX12" fmla="*/ 586 w 12443"/>
              <a:gd name="connsiteY12" fmla="*/ 8407 h 13390"/>
              <a:gd name="connsiteX0" fmla="*/ 586 w 12443"/>
              <a:gd name="connsiteY0" fmla="*/ 8407 h 10416"/>
              <a:gd name="connsiteX1" fmla="*/ 0 w 12443"/>
              <a:gd name="connsiteY1" fmla="*/ 6999 h 10416"/>
              <a:gd name="connsiteX2" fmla="*/ 561 w 12443"/>
              <a:gd name="connsiteY2" fmla="*/ 5612 h 10416"/>
              <a:gd name="connsiteX3" fmla="*/ 5071 w 12443"/>
              <a:gd name="connsiteY3" fmla="*/ 545 h 10416"/>
              <a:gd name="connsiteX4" fmla="*/ 6307 w 12443"/>
              <a:gd name="connsiteY4" fmla="*/ 2 h 10416"/>
              <a:gd name="connsiteX5" fmla="*/ 7320 w 12443"/>
              <a:gd name="connsiteY5" fmla="*/ 494 h 10416"/>
              <a:gd name="connsiteX6" fmla="*/ 11824 w 12443"/>
              <a:gd name="connsiteY6" fmla="*/ 5543 h 10416"/>
              <a:gd name="connsiteX7" fmla="*/ 12408 w 12443"/>
              <a:gd name="connsiteY7" fmla="*/ 7095 h 10416"/>
              <a:gd name="connsiteX8" fmla="*/ 11850 w 12443"/>
              <a:gd name="connsiteY8" fmla="*/ 8376 h 10416"/>
              <a:gd name="connsiteX9" fmla="*/ 10792 w 12443"/>
              <a:gd name="connsiteY9" fmla="*/ 9585 h 10416"/>
              <a:gd name="connsiteX10" fmla="*/ 6713 w 12443"/>
              <a:gd name="connsiteY10" fmla="*/ 10166 h 10416"/>
              <a:gd name="connsiteX11" fmla="*/ 1635 w 12443"/>
              <a:gd name="connsiteY11" fmla="*/ 9585 h 10416"/>
              <a:gd name="connsiteX12" fmla="*/ 586 w 12443"/>
              <a:gd name="connsiteY12" fmla="*/ 8407 h 10416"/>
              <a:gd name="connsiteX0" fmla="*/ 586 w 12443"/>
              <a:gd name="connsiteY0" fmla="*/ 8407 h 9786"/>
              <a:gd name="connsiteX1" fmla="*/ 0 w 12443"/>
              <a:gd name="connsiteY1" fmla="*/ 6999 h 9786"/>
              <a:gd name="connsiteX2" fmla="*/ 561 w 12443"/>
              <a:gd name="connsiteY2" fmla="*/ 5612 h 9786"/>
              <a:gd name="connsiteX3" fmla="*/ 5071 w 12443"/>
              <a:gd name="connsiteY3" fmla="*/ 545 h 9786"/>
              <a:gd name="connsiteX4" fmla="*/ 6307 w 12443"/>
              <a:gd name="connsiteY4" fmla="*/ 2 h 9786"/>
              <a:gd name="connsiteX5" fmla="*/ 7320 w 12443"/>
              <a:gd name="connsiteY5" fmla="*/ 494 h 9786"/>
              <a:gd name="connsiteX6" fmla="*/ 11824 w 12443"/>
              <a:gd name="connsiteY6" fmla="*/ 5543 h 9786"/>
              <a:gd name="connsiteX7" fmla="*/ 12408 w 12443"/>
              <a:gd name="connsiteY7" fmla="*/ 7095 h 9786"/>
              <a:gd name="connsiteX8" fmla="*/ 11850 w 12443"/>
              <a:gd name="connsiteY8" fmla="*/ 8376 h 9786"/>
              <a:gd name="connsiteX9" fmla="*/ 10792 w 12443"/>
              <a:gd name="connsiteY9" fmla="*/ 9585 h 9786"/>
              <a:gd name="connsiteX10" fmla="*/ 1635 w 12443"/>
              <a:gd name="connsiteY10" fmla="*/ 9585 h 9786"/>
              <a:gd name="connsiteX11" fmla="*/ 586 w 12443"/>
              <a:gd name="connsiteY11" fmla="*/ 8407 h 9786"/>
              <a:gd name="connsiteX0" fmla="*/ 471 w 10000"/>
              <a:gd name="connsiteY0" fmla="*/ 8591 h 10030"/>
              <a:gd name="connsiteX1" fmla="*/ 0 w 10000"/>
              <a:gd name="connsiteY1" fmla="*/ 7152 h 10030"/>
              <a:gd name="connsiteX2" fmla="*/ 451 w 10000"/>
              <a:gd name="connsiteY2" fmla="*/ 5735 h 10030"/>
              <a:gd name="connsiteX3" fmla="*/ 4075 w 10000"/>
              <a:gd name="connsiteY3" fmla="*/ 557 h 10030"/>
              <a:gd name="connsiteX4" fmla="*/ 5069 w 10000"/>
              <a:gd name="connsiteY4" fmla="*/ 2 h 10030"/>
              <a:gd name="connsiteX5" fmla="*/ 5883 w 10000"/>
              <a:gd name="connsiteY5" fmla="*/ 505 h 10030"/>
              <a:gd name="connsiteX6" fmla="*/ 9503 w 10000"/>
              <a:gd name="connsiteY6" fmla="*/ 5664 h 10030"/>
              <a:gd name="connsiteX7" fmla="*/ 9972 w 10000"/>
              <a:gd name="connsiteY7" fmla="*/ 7250 h 10030"/>
              <a:gd name="connsiteX8" fmla="*/ 9523 w 10000"/>
              <a:gd name="connsiteY8" fmla="*/ 8559 h 10030"/>
              <a:gd name="connsiteX9" fmla="*/ 8652 w 10000"/>
              <a:gd name="connsiteY9" fmla="*/ 9825 h 10030"/>
              <a:gd name="connsiteX10" fmla="*/ 1314 w 10000"/>
              <a:gd name="connsiteY10" fmla="*/ 9795 h 10030"/>
              <a:gd name="connsiteX11" fmla="*/ 471 w 10000"/>
              <a:gd name="connsiteY11" fmla="*/ 8591 h 10030"/>
              <a:gd name="connsiteX0" fmla="*/ 471 w 10000"/>
              <a:gd name="connsiteY0" fmla="*/ 8591 h 9995"/>
              <a:gd name="connsiteX1" fmla="*/ 0 w 10000"/>
              <a:gd name="connsiteY1" fmla="*/ 7152 h 9995"/>
              <a:gd name="connsiteX2" fmla="*/ 451 w 10000"/>
              <a:gd name="connsiteY2" fmla="*/ 5735 h 9995"/>
              <a:gd name="connsiteX3" fmla="*/ 4075 w 10000"/>
              <a:gd name="connsiteY3" fmla="*/ 557 h 9995"/>
              <a:gd name="connsiteX4" fmla="*/ 5069 w 10000"/>
              <a:gd name="connsiteY4" fmla="*/ 2 h 9995"/>
              <a:gd name="connsiteX5" fmla="*/ 5883 w 10000"/>
              <a:gd name="connsiteY5" fmla="*/ 505 h 9995"/>
              <a:gd name="connsiteX6" fmla="*/ 9503 w 10000"/>
              <a:gd name="connsiteY6" fmla="*/ 5664 h 9995"/>
              <a:gd name="connsiteX7" fmla="*/ 9972 w 10000"/>
              <a:gd name="connsiteY7" fmla="*/ 7250 h 9995"/>
              <a:gd name="connsiteX8" fmla="*/ 9523 w 10000"/>
              <a:gd name="connsiteY8" fmla="*/ 8559 h 9995"/>
              <a:gd name="connsiteX9" fmla="*/ 8652 w 10000"/>
              <a:gd name="connsiteY9" fmla="*/ 9825 h 9995"/>
              <a:gd name="connsiteX10" fmla="*/ 1314 w 10000"/>
              <a:gd name="connsiteY10" fmla="*/ 9795 h 9995"/>
              <a:gd name="connsiteX11" fmla="*/ 471 w 10000"/>
              <a:gd name="connsiteY11" fmla="*/ 8591 h 9995"/>
              <a:gd name="connsiteX0" fmla="*/ 471 w 10000"/>
              <a:gd name="connsiteY0" fmla="*/ 8595 h 10000"/>
              <a:gd name="connsiteX1" fmla="*/ 0 w 10000"/>
              <a:gd name="connsiteY1" fmla="*/ 7156 h 10000"/>
              <a:gd name="connsiteX2" fmla="*/ 451 w 10000"/>
              <a:gd name="connsiteY2" fmla="*/ 5738 h 10000"/>
              <a:gd name="connsiteX3" fmla="*/ 4075 w 10000"/>
              <a:gd name="connsiteY3" fmla="*/ 557 h 10000"/>
              <a:gd name="connsiteX4" fmla="*/ 5069 w 10000"/>
              <a:gd name="connsiteY4" fmla="*/ 2 h 10000"/>
              <a:gd name="connsiteX5" fmla="*/ 5883 w 10000"/>
              <a:gd name="connsiteY5" fmla="*/ 505 h 10000"/>
              <a:gd name="connsiteX6" fmla="*/ 9503 w 10000"/>
              <a:gd name="connsiteY6" fmla="*/ 5667 h 10000"/>
              <a:gd name="connsiteX7" fmla="*/ 9972 w 10000"/>
              <a:gd name="connsiteY7" fmla="*/ 7254 h 10000"/>
              <a:gd name="connsiteX8" fmla="*/ 9523 w 10000"/>
              <a:gd name="connsiteY8" fmla="*/ 8563 h 10000"/>
              <a:gd name="connsiteX9" fmla="*/ 8652 w 10000"/>
              <a:gd name="connsiteY9" fmla="*/ 9830 h 10000"/>
              <a:gd name="connsiteX10" fmla="*/ 1314 w 10000"/>
              <a:gd name="connsiteY10" fmla="*/ 9800 h 10000"/>
              <a:gd name="connsiteX11" fmla="*/ 471 w 10000"/>
              <a:gd name="connsiteY11" fmla="*/ 8595 h 10000"/>
              <a:gd name="connsiteX0" fmla="*/ 471 w 10000"/>
              <a:gd name="connsiteY0" fmla="*/ 8595 h 10000"/>
              <a:gd name="connsiteX1" fmla="*/ 0 w 10000"/>
              <a:gd name="connsiteY1" fmla="*/ 7156 h 10000"/>
              <a:gd name="connsiteX2" fmla="*/ 451 w 10000"/>
              <a:gd name="connsiteY2" fmla="*/ 5738 h 10000"/>
              <a:gd name="connsiteX3" fmla="*/ 4075 w 10000"/>
              <a:gd name="connsiteY3" fmla="*/ 557 h 10000"/>
              <a:gd name="connsiteX4" fmla="*/ 5069 w 10000"/>
              <a:gd name="connsiteY4" fmla="*/ 2 h 10000"/>
              <a:gd name="connsiteX5" fmla="*/ 5883 w 10000"/>
              <a:gd name="connsiteY5" fmla="*/ 505 h 10000"/>
              <a:gd name="connsiteX6" fmla="*/ 9503 w 10000"/>
              <a:gd name="connsiteY6" fmla="*/ 5667 h 10000"/>
              <a:gd name="connsiteX7" fmla="*/ 9972 w 10000"/>
              <a:gd name="connsiteY7" fmla="*/ 7254 h 10000"/>
              <a:gd name="connsiteX8" fmla="*/ 9523 w 10000"/>
              <a:gd name="connsiteY8" fmla="*/ 8563 h 10000"/>
              <a:gd name="connsiteX9" fmla="*/ 8652 w 10000"/>
              <a:gd name="connsiteY9" fmla="*/ 9830 h 10000"/>
              <a:gd name="connsiteX10" fmla="*/ 1314 w 10000"/>
              <a:gd name="connsiteY10" fmla="*/ 9800 h 10000"/>
              <a:gd name="connsiteX11" fmla="*/ 471 w 10000"/>
              <a:gd name="connsiteY11" fmla="*/ 8595 h 10000"/>
              <a:gd name="connsiteX0" fmla="*/ 471 w 10000"/>
              <a:gd name="connsiteY0" fmla="*/ 8595 h 9830"/>
              <a:gd name="connsiteX1" fmla="*/ 0 w 10000"/>
              <a:gd name="connsiteY1" fmla="*/ 7156 h 9830"/>
              <a:gd name="connsiteX2" fmla="*/ 451 w 10000"/>
              <a:gd name="connsiteY2" fmla="*/ 5738 h 9830"/>
              <a:gd name="connsiteX3" fmla="*/ 4075 w 10000"/>
              <a:gd name="connsiteY3" fmla="*/ 557 h 9830"/>
              <a:gd name="connsiteX4" fmla="*/ 5069 w 10000"/>
              <a:gd name="connsiteY4" fmla="*/ 2 h 9830"/>
              <a:gd name="connsiteX5" fmla="*/ 5883 w 10000"/>
              <a:gd name="connsiteY5" fmla="*/ 505 h 9830"/>
              <a:gd name="connsiteX6" fmla="*/ 9503 w 10000"/>
              <a:gd name="connsiteY6" fmla="*/ 5667 h 9830"/>
              <a:gd name="connsiteX7" fmla="*/ 9972 w 10000"/>
              <a:gd name="connsiteY7" fmla="*/ 7254 h 9830"/>
              <a:gd name="connsiteX8" fmla="*/ 9523 w 10000"/>
              <a:gd name="connsiteY8" fmla="*/ 8563 h 9830"/>
              <a:gd name="connsiteX9" fmla="*/ 8652 w 10000"/>
              <a:gd name="connsiteY9" fmla="*/ 9830 h 9830"/>
              <a:gd name="connsiteX10" fmla="*/ 1314 w 10000"/>
              <a:gd name="connsiteY10" fmla="*/ 9800 h 9830"/>
              <a:gd name="connsiteX11" fmla="*/ 471 w 10000"/>
              <a:gd name="connsiteY11" fmla="*/ 8595 h 9830"/>
              <a:gd name="connsiteX0" fmla="*/ 471 w 10000"/>
              <a:gd name="connsiteY0" fmla="*/ 8744 h 9990"/>
              <a:gd name="connsiteX1" fmla="*/ 0 w 10000"/>
              <a:gd name="connsiteY1" fmla="*/ 7280 h 9990"/>
              <a:gd name="connsiteX2" fmla="*/ 451 w 10000"/>
              <a:gd name="connsiteY2" fmla="*/ 5837 h 9990"/>
              <a:gd name="connsiteX3" fmla="*/ 4075 w 10000"/>
              <a:gd name="connsiteY3" fmla="*/ 567 h 9990"/>
              <a:gd name="connsiteX4" fmla="*/ 5069 w 10000"/>
              <a:gd name="connsiteY4" fmla="*/ 2 h 9990"/>
              <a:gd name="connsiteX5" fmla="*/ 5883 w 10000"/>
              <a:gd name="connsiteY5" fmla="*/ 514 h 9990"/>
              <a:gd name="connsiteX6" fmla="*/ 9503 w 10000"/>
              <a:gd name="connsiteY6" fmla="*/ 5765 h 9990"/>
              <a:gd name="connsiteX7" fmla="*/ 9972 w 10000"/>
              <a:gd name="connsiteY7" fmla="*/ 7379 h 9990"/>
              <a:gd name="connsiteX8" fmla="*/ 9523 w 10000"/>
              <a:gd name="connsiteY8" fmla="*/ 8711 h 9990"/>
              <a:gd name="connsiteX9" fmla="*/ 8652 w 10000"/>
              <a:gd name="connsiteY9" fmla="*/ 9990 h 9990"/>
              <a:gd name="connsiteX10" fmla="*/ 1314 w 10000"/>
              <a:gd name="connsiteY10" fmla="*/ 9969 h 9990"/>
              <a:gd name="connsiteX11" fmla="*/ 471 w 10000"/>
              <a:gd name="connsiteY11" fmla="*/ 8744 h 9990"/>
              <a:gd name="connsiteX0" fmla="*/ 471 w 10000"/>
              <a:gd name="connsiteY0" fmla="*/ 8753 h 10000"/>
              <a:gd name="connsiteX1" fmla="*/ 0 w 10000"/>
              <a:gd name="connsiteY1" fmla="*/ 7287 h 10000"/>
              <a:gd name="connsiteX2" fmla="*/ 451 w 10000"/>
              <a:gd name="connsiteY2" fmla="*/ 5843 h 10000"/>
              <a:gd name="connsiteX3" fmla="*/ 4075 w 10000"/>
              <a:gd name="connsiteY3" fmla="*/ 568 h 10000"/>
              <a:gd name="connsiteX4" fmla="*/ 5069 w 10000"/>
              <a:gd name="connsiteY4" fmla="*/ 2 h 10000"/>
              <a:gd name="connsiteX5" fmla="*/ 5883 w 10000"/>
              <a:gd name="connsiteY5" fmla="*/ 515 h 10000"/>
              <a:gd name="connsiteX6" fmla="*/ 9503 w 10000"/>
              <a:gd name="connsiteY6" fmla="*/ 5771 h 10000"/>
              <a:gd name="connsiteX7" fmla="*/ 9972 w 10000"/>
              <a:gd name="connsiteY7" fmla="*/ 7386 h 10000"/>
              <a:gd name="connsiteX8" fmla="*/ 9523 w 10000"/>
              <a:gd name="connsiteY8" fmla="*/ 8720 h 10000"/>
              <a:gd name="connsiteX9" fmla="*/ 8652 w 10000"/>
              <a:gd name="connsiteY9" fmla="*/ 10000 h 10000"/>
              <a:gd name="connsiteX10" fmla="*/ 1314 w 10000"/>
              <a:gd name="connsiteY10" fmla="*/ 9979 h 10000"/>
              <a:gd name="connsiteX11" fmla="*/ 471 w 10000"/>
              <a:gd name="connsiteY11" fmla="*/ 8753 h 10000"/>
              <a:gd name="connsiteX0" fmla="*/ 471 w 10000"/>
              <a:gd name="connsiteY0" fmla="*/ 8753 h 10000"/>
              <a:gd name="connsiteX1" fmla="*/ 0 w 10000"/>
              <a:gd name="connsiteY1" fmla="*/ 7287 h 10000"/>
              <a:gd name="connsiteX2" fmla="*/ 451 w 10000"/>
              <a:gd name="connsiteY2" fmla="*/ 5843 h 10000"/>
              <a:gd name="connsiteX3" fmla="*/ 4075 w 10000"/>
              <a:gd name="connsiteY3" fmla="*/ 568 h 10000"/>
              <a:gd name="connsiteX4" fmla="*/ 5069 w 10000"/>
              <a:gd name="connsiteY4" fmla="*/ 2 h 10000"/>
              <a:gd name="connsiteX5" fmla="*/ 5883 w 10000"/>
              <a:gd name="connsiteY5" fmla="*/ 515 h 10000"/>
              <a:gd name="connsiteX6" fmla="*/ 9503 w 10000"/>
              <a:gd name="connsiteY6" fmla="*/ 5771 h 10000"/>
              <a:gd name="connsiteX7" fmla="*/ 9972 w 10000"/>
              <a:gd name="connsiteY7" fmla="*/ 7386 h 10000"/>
              <a:gd name="connsiteX8" fmla="*/ 9523 w 10000"/>
              <a:gd name="connsiteY8" fmla="*/ 8720 h 10000"/>
              <a:gd name="connsiteX9" fmla="*/ 8652 w 10000"/>
              <a:gd name="connsiteY9" fmla="*/ 10000 h 10000"/>
              <a:gd name="connsiteX10" fmla="*/ 1314 w 10000"/>
              <a:gd name="connsiteY10" fmla="*/ 9979 h 10000"/>
              <a:gd name="connsiteX11" fmla="*/ 471 w 10000"/>
              <a:gd name="connsiteY11" fmla="*/ 8753 h 10000"/>
              <a:gd name="connsiteX0" fmla="*/ 471 w 10000"/>
              <a:gd name="connsiteY0" fmla="*/ 8753 h 10000"/>
              <a:gd name="connsiteX1" fmla="*/ 0 w 10000"/>
              <a:gd name="connsiteY1" fmla="*/ 7287 h 10000"/>
              <a:gd name="connsiteX2" fmla="*/ 451 w 10000"/>
              <a:gd name="connsiteY2" fmla="*/ 5843 h 10000"/>
              <a:gd name="connsiteX3" fmla="*/ 4075 w 10000"/>
              <a:gd name="connsiteY3" fmla="*/ 568 h 10000"/>
              <a:gd name="connsiteX4" fmla="*/ 5069 w 10000"/>
              <a:gd name="connsiteY4" fmla="*/ 2 h 10000"/>
              <a:gd name="connsiteX5" fmla="*/ 5883 w 10000"/>
              <a:gd name="connsiteY5" fmla="*/ 515 h 10000"/>
              <a:gd name="connsiteX6" fmla="*/ 9503 w 10000"/>
              <a:gd name="connsiteY6" fmla="*/ 5771 h 10000"/>
              <a:gd name="connsiteX7" fmla="*/ 9972 w 10000"/>
              <a:gd name="connsiteY7" fmla="*/ 7386 h 10000"/>
              <a:gd name="connsiteX8" fmla="*/ 9523 w 10000"/>
              <a:gd name="connsiteY8" fmla="*/ 8720 h 10000"/>
              <a:gd name="connsiteX9" fmla="*/ 8652 w 10000"/>
              <a:gd name="connsiteY9" fmla="*/ 10000 h 10000"/>
              <a:gd name="connsiteX10" fmla="*/ 1314 w 10000"/>
              <a:gd name="connsiteY10" fmla="*/ 9979 h 10000"/>
              <a:gd name="connsiteX11" fmla="*/ 471 w 10000"/>
              <a:gd name="connsiteY11" fmla="*/ 8753 h 10000"/>
              <a:gd name="connsiteX0" fmla="*/ 471 w 10000"/>
              <a:gd name="connsiteY0" fmla="*/ 8753 h 10000"/>
              <a:gd name="connsiteX1" fmla="*/ 0 w 10000"/>
              <a:gd name="connsiteY1" fmla="*/ 7287 h 10000"/>
              <a:gd name="connsiteX2" fmla="*/ 451 w 10000"/>
              <a:gd name="connsiteY2" fmla="*/ 5843 h 10000"/>
              <a:gd name="connsiteX3" fmla="*/ 4075 w 10000"/>
              <a:gd name="connsiteY3" fmla="*/ 568 h 10000"/>
              <a:gd name="connsiteX4" fmla="*/ 5069 w 10000"/>
              <a:gd name="connsiteY4" fmla="*/ 2 h 10000"/>
              <a:gd name="connsiteX5" fmla="*/ 5883 w 10000"/>
              <a:gd name="connsiteY5" fmla="*/ 515 h 10000"/>
              <a:gd name="connsiteX6" fmla="*/ 9503 w 10000"/>
              <a:gd name="connsiteY6" fmla="*/ 5771 h 10000"/>
              <a:gd name="connsiteX7" fmla="*/ 9972 w 10000"/>
              <a:gd name="connsiteY7" fmla="*/ 7386 h 10000"/>
              <a:gd name="connsiteX8" fmla="*/ 9523 w 10000"/>
              <a:gd name="connsiteY8" fmla="*/ 8720 h 10000"/>
              <a:gd name="connsiteX9" fmla="*/ 8652 w 10000"/>
              <a:gd name="connsiteY9" fmla="*/ 10000 h 10000"/>
              <a:gd name="connsiteX10" fmla="*/ 1314 w 10000"/>
              <a:gd name="connsiteY10" fmla="*/ 9979 h 10000"/>
              <a:gd name="connsiteX11" fmla="*/ 471 w 10000"/>
              <a:gd name="connsiteY11" fmla="*/ 875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10000">
                <a:moveTo>
                  <a:pt x="471" y="8753"/>
                </a:moveTo>
                <a:cubicBezTo>
                  <a:pt x="223" y="8366"/>
                  <a:pt x="23" y="8048"/>
                  <a:pt x="0" y="7287"/>
                </a:cubicBezTo>
                <a:cubicBezTo>
                  <a:pt x="29" y="6817"/>
                  <a:pt x="14" y="6494"/>
                  <a:pt x="451" y="5843"/>
                </a:cubicBezTo>
                <a:cubicBezTo>
                  <a:pt x="602" y="5637"/>
                  <a:pt x="4010" y="688"/>
                  <a:pt x="4075" y="568"/>
                </a:cubicBezTo>
                <a:cubicBezTo>
                  <a:pt x="4341" y="216"/>
                  <a:pt x="4643" y="0"/>
                  <a:pt x="5069" y="2"/>
                </a:cubicBezTo>
                <a:cubicBezTo>
                  <a:pt x="5334" y="18"/>
                  <a:pt x="5545" y="106"/>
                  <a:pt x="5883" y="515"/>
                </a:cubicBezTo>
                <a:cubicBezTo>
                  <a:pt x="5893" y="558"/>
                  <a:pt x="9440" y="5695"/>
                  <a:pt x="9503" y="5771"/>
                </a:cubicBezTo>
                <a:cubicBezTo>
                  <a:pt x="9925" y="6381"/>
                  <a:pt x="10000" y="7046"/>
                  <a:pt x="9972" y="7386"/>
                </a:cubicBezTo>
                <a:cubicBezTo>
                  <a:pt x="9978" y="7772"/>
                  <a:pt x="9806" y="8351"/>
                  <a:pt x="9523" y="8720"/>
                </a:cubicBezTo>
                <a:cubicBezTo>
                  <a:pt x="9224" y="9193"/>
                  <a:pt x="9244" y="9128"/>
                  <a:pt x="8652" y="10000"/>
                </a:cubicBezTo>
                <a:lnTo>
                  <a:pt x="1314" y="9979"/>
                </a:lnTo>
                <a:lnTo>
                  <a:pt x="471" y="8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3" name="圖片版面配置區 19"/>
          <p:cNvSpPr>
            <a:spLocks noGrp="1"/>
          </p:cNvSpPr>
          <p:nvPr>
            <p:ph type="pic" sz="quarter" idx="19"/>
          </p:nvPr>
        </p:nvSpPr>
        <p:spPr>
          <a:xfrm>
            <a:off x="5429256" y="-3151"/>
            <a:ext cx="3442886" cy="2372879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1687 w 12443"/>
              <a:gd name="connsiteY3" fmla="*/ 4376 h 13992"/>
              <a:gd name="connsiteX4" fmla="*/ 5071 w 12443"/>
              <a:gd name="connsiteY4" fmla="*/ 545 h 13992"/>
              <a:gd name="connsiteX5" fmla="*/ 6307 w 12443"/>
              <a:gd name="connsiteY5" fmla="*/ 2 h 13992"/>
              <a:gd name="connsiteX6" fmla="*/ 7320 w 12443"/>
              <a:gd name="connsiteY6" fmla="*/ 494 h 13992"/>
              <a:gd name="connsiteX7" fmla="*/ 11824 w 12443"/>
              <a:gd name="connsiteY7" fmla="*/ 5543 h 13992"/>
              <a:gd name="connsiteX8" fmla="*/ 12408 w 12443"/>
              <a:gd name="connsiteY8" fmla="*/ 7095 h 13992"/>
              <a:gd name="connsiteX9" fmla="*/ 11850 w 12443"/>
              <a:gd name="connsiteY9" fmla="*/ 8376 h 13992"/>
              <a:gd name="connsiteX10" fmla="*/ 7433 w 12443"/>
              <a:gd name="connsiteY10" fmla="*/ 13390 h 13992"/>
              <a:gd name="connsiteX11" fmla="*/ 6084 w 12443"/>
              <a:gd name="connsiteY11" fmla="*/ 13992 h 13992"/>
              <a:gd name="connsiteX12" fmla="*/ 4823 w 12443"/>
              <a:gd name="connsiteY12" fmla="*/ 13196 h 13992"/>
              <a:gd name="connsiteX13" fmla="*/ 586 w 12443"/>
              <a:gd name="connsiteY13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1687 w 12443"/>
              <a:gd name="connsiteY3" fmla="*/ 4376 h 13992"/>
              <a:gd name="connsiteX4" fmla="*/ 5071 w 12443"/>
              <a:gd name="connsiteY4" fmla="*/ 545 h 13992"/>
              <a:gd name="connsiteX5" fmla="*/ 6307 w 12443"/>
              <a:gd name="connsiteY5" fmla="*/ 2 h 13992"/>
              <a:gd name="connsiteX6" fmla="*/ 7320 w 12443"/>
              <a:gd name="connsiteY6" fmla="*/ 494 h 13992"/>
              <a:gd name="connsiteX7" fmla="*/ 10758 w 12443"/>
              <a:gd name="connsiteY7" fmla="*/ 4357 h 13992"/>
              <a:gd name="connsiteX8" fmla="*/ 11824 w 12443"/>
              <a:gd name="connsiteY8" fmla="*/ 5543 h 13992"/>
              <a:gd name="connsiteX9" fmla="*/ 12408 w 12443"/>
              <a:gd name="connsiteY9" fmla="*/ 7095 h 13992"/>
              <a:gd name="connsiteX10" fmla="*/ 11850 w 12443"/>
              <a:gd name="connsiteY10" fmla="*/ 8376 h 13992"/>
              <a:gd name="connsiteX11" fmla="*/ 7433 w 12443"/>
              <a:gd name="connsiteY11" fmla="*/ 13390 h 13992"/>
              <a:gd name="connsiteX12" fmla="*/ 6084 w 12443"/>
              <a:gd name="connsiteY12" fmla="*/ 13992 h 13992"/>
              <a:gd name="connsiteX13" fmla="*/ 4823 w 12443"/>
              <a:gd name="connsiteY13" fmla="*/ 13196 h 13992"/>
              <a:gd name="connsiteX14" fmla="*/ 586 w 12443"/>
              <a:gd name="connsiteY14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1687 w 12443"/>
              <a:gd name="connsiteY3" fmla="*/ 4376 h 13992"/>
              <a:gd name="connsiteX4" fmla="*/ 4389 w 12443"/>
              <a:gd name="connsiteY4" fmla="*/ 3776 h 13992"/>
              <a:gd name="connsiteX5" fmla="*/ 6307 w 12443"/>
              <a:gd name="connsiteY5" fmla="*/ 2 h 13992"/>
              <a:gd name="connsiteX6" fmla="*/ 7320 w 12443"/>
              <a:gd name="connsiteY6" fmla="*/ 494 h 13992"/>
              <a:gd name="connsiteX7" fmla="*/ 10758 w 12443"/>
              <a:gd name="connsiteY7" fmla="*/ 4357 h 13992"/>
              <a:gd name="connsiteX8" fmla="*/ 11824 w 12443"/>
              <a:gd name="connsiteY8" fmla="*/ 5543 h 13992"/>
              <a:gd name="connsiteX9" fmla="*/ 12408 w 12443"/>
              <a:gd name="connsiteY9" fmla="*/ 7095 h 13992"/>
              <a:gd name="connsiteX10" fmla="*/ 11850 w 12443"/>
              <a:gd name="connsiteY10" fmla="*/ 8376 h 13992"/>
              <a:gd name="connsiteX11" fmla="*/ 7433 w 12443"/>
              <a:gd name="connsiteY11" fmla="*/ 13390 h 13992"/>
              <a:gd name="connsiteX12" fmla="*/ 6084 w 12443"/>
              <a:gd name="connsiteY12" fmla="*/ 13992 h 13992"/>
              <a:gd name="connsiteX13" fmla="*/ 4823 w 12443"/>
              <a:gd name="connsiteY13" fmla="*/ 13196 h 13992"/>
              <a:gd name="connsiteX14" fmla="*/ 586 w 12443"/>
              <a:gd name="connsiteY14" fmla="*/ 8407 h 13992"/>
              <a:gd name="connsiteX0" fmla="*/ 586 w 12443"/>
              <a:gd name="connsiteY0" fmla="*/ 8305 h 13890"/>
              <a:gd name="connsiteX1" fmla="*/ 0 w 12443"/>
              <a:gd name="connsiteY1" fmla="*/ 6897 h 13890"/>
              <a:gd name="connsiteX2" fmla="*/ 561 w 12443"/>
              <a:gd name="connsiteY2" fmla="*/ 5510 h 13890"/>
              <a:gd name="connsiteX3" fmla="*/ 1687 w 12443"/>
              <a:gd name="connsiteY3" fmla="*/ 4274 h 13890"/>
              <a:gd name="connsiteX4" fmla="*/ 4389 w 12443"/>
              <a:gd name="connsiteY4" fmla="*/ 3674 h 13890"/>
              <a:gd name="connsiteX5" fmla="*/ 6455 w 12443"/>
              <a:gd name="connsiteY5" fmla="*/ 3384 h 13890"/>
              <a:gd name="connsiteX6" fmla="*/ 7320 w 12443"/>
              <a:gd name="connsiteY6" fmla="*/ 392 h 13890"/>
              <a:gd name="connsiteX7" fmla="*/ 10758 w 12443"/>
              <a:gd name="connsiteY7" fmla="*/ 4255 h 13890"/>
              <a:gd name="connsiteX8" fmla="*/ 11824 w 12443"/>
              <a:gd name="connsiteY8" fmla="*/ 5441 h 13890"/>
              <a:gd name="connsiteX9" fmla="*/ 12408 w 12443"/>
              <a:gd name="connsiteY9" fmla="*/ 6993 h 13890"/>
              <a:gd name="connsiteX10" fmla="*/ 11850 w 12443"/>
              <a:gd name="connsiteY10" fmla="*/ 8274 h 13890"/>
              <a:gd name="connsiteX11" fmla="*/ 7433 w 12443"/>
              <a:gd name="connsiteY11" fmla="*/ 13288 h 13890"/>
              <a:gd name="connsiteX12" fmla="*/ 6084 w 12443"/>
              <a:gd name="connsiteY12" fmla="*/ 13890 h 13890"/>
              <a:gd name="connsiteX13" fmla="*/ 4823 w 12443"/>
              <a:gd name="connsiteY13" fmla="*/ 13094 h 13890"/>
              <a:gd name="connsiteX14" fmla="*/ 586 w 12443"/>
              <a:gd name="connsiteY14" fmla="*/ 8305 h 13890"/>
              <a:gd name="connsiteX0" fmla="*/ 586 w 12443"/>
              <a:gd name="connsiteY0" fmla="*/ 4969 h 10554"/>
              <a:gd name="connsiteX1" fmla="*/ 0 w 12443"/>
              <a:gd name="connsiteY1" fmla="*/ 3561 h 10554"/>
              <a:gd name="connsiteX2" fmla="*/ 561 w 12443"/>
              <a:gd name="connsiteY2" fmla="*/ 2174 h 10554"/>
              <a:gd name="connsiteX3" fmla="*/ 1687 w 12443"/>
              <a:gd name="connsiteY3" fmla="*/ 938 h 10554"/>
              <a:gd name="connsiteX4" fmla="*/ 4389 w 12443"/>
              <a:gd name="connsiteY4" fmla="*/ 338 h 10554"/>
              <a:gd name="connsiteX5" fmla="*/ 6455 w 12443"/>
              <a:gd name="connsiteY5" fmla="*/ 48 h 10554"/>
              <a:gd name="connsiteX6" fmla="*/ 8520 w 12443"/>
              <a:gd name="connsiteY6" fmla="*/ 628 h 10554"/>
              <a:gd name="connsiteX7" fmla="*/ 10758 w 12443"/>
              <a:gd name="connsiteY7" fmla="*/ 919 h 10554"/>
              <a:gd name="connsiteX8" fmla="*/ 11824 w 12443"/>
              <a:gd name="connsiteY8" fmla="*/ 2105 h 10554"/>
              <a:gd name="connsiteX9" fmla="*/ 12408 w 12443"/>
              <a:gd name="connsiteY9" fmla="*/ 3657 h 10554"/>
              <a:gd name="connsiteX10" fmla="*/ 11850 w 12443"/>
              <a:gd name="connsiteY10" fmla="*/ 4938 h 10554"/>
              <a:gd name="connsiteX11" fmla="*/ 7433 w 12443"/>
              <a:gd name="connsiteY11" fmla="*/ 9952 h 10554"/>
              <a:gd name="connsiteX12" fmla="*/ 6084 w 12443"/>
              <a:gd name="connsiteY12" fmla="*/ 10554 h 10554"/>
              <a:gd name="connsiteX13" fmla="*/ 4823 w 12443"/>
              <a:gd name="connsiteY13" fmla="*/ 9758 h 10554"/>
              <a:gd name="connsiteX14" fmla="*/ 586 w 12443"/>
              <a:gd name="connsiteY14" fmla="*/ 4969 h 10554"/>
              <a:gd name="connsiteX0" fmla="*/ 586 w 12443"/>
              <a:gd name="connsiteY0" fmla="*/ 4923 h 10508"/>
              <a:gd name="connsiteX1" fmla="*/ 0 w 12443"/>
              <a:gd name="connsiteY1" fmla="*/ 3515 h 10508"/>
              <a:gd name="connsiteX2" fmla="*/ 561 w 12443"/>
              <a:gd name="connsiteY2" fmla="*/ 2128 h 10508"/>
              <a:gd name="connsiteX3" fmla="*/ 1687 w 12443"/>
              <a:gd name="connsiteY3" fmla="*/ 892 h 10508"/>
              <a:gd name="connsiteX4" fmla="*/ 4389 w 12443"/>
              <a:gd name="connsiteY4" fmla="*/ 1454 h 10508"/>
              <a:gd name="connsiteX5" fmla="*/ 6455 w 12443"/>
              <a:gd name="connsiteY5" fmla="*/ 2 h 10508"/>
              <a:gd name="connsiteX6" fmla="*/ 8520 w 12443"/>
              <a:gd name="connsiteY6" fmla="*/ 582 h 10508"/>
              <a:gd name="connsiteX7" fmla="*/ 10758 w 12443"/>
              <a:gd name="connsiteY7" fmla="*/ 873 h 10508"/>
              <a:gd name="connsiteX8" fmla="*/ 11824 w 12443"/>
              <a:gd name="connsiteY8" fmla="*/ 2059 h 10508"/>
              <a:gd name="connsiteX9" fmla="*/ 12408 w 12443"/>
              <a:gd name="connsiteY9" fmla="*/ 3611 h 10508"/>
              <a:gd name="connsiteX10" fmla="*/ 11850 w 12443"/>
              <a:gd name="connsiteY10" fmla="*/ 4892 h 10508"/>
              <a:gd name="connsiteX11" fmla="*/ 7433 w 12443"/>
              <a:gd name="connsiteY11" fmla="*/ 9906 h 10508"/>
              <a:gd name="connsiteX12" fmla="*/ 6084 w 12443"/>
              <a:gd name="connsiteY12" fmla="*/ 10508 h 10508"/>
              <a:gd name="connsiteX13" fmla="*/ 4823 w 12443"/>
              <a:gd name="connsiteY13" fmla="*/ 9712 h 10508"/>
              <a:gd name="connsiteX14" fmla="*/ 586 w 12443"/>
              <a:gd name="connsiteY14" fmla="*/ 4923 h 10508"/>
              <a:gd name="connsiteX0" fmla="*/ 586 w 12443"/>
              <a:gd name="connsiteY0" fmla="*/ 4923 h 10508"/>
              <a:gd name="connsiteX1" fmla="*/ 0 w 12443"/>
              <a:gd name="connsiteY1" fmla="*/ 3515 h 10508"/>
              <a:gd name="connsiteX2" fmla="*/ 561 w 12443"/>
              <a:gd name="connsiteY2" fmla="*/ 2128 h 10508"/>
              <a:gd name="connsiteX3" fmla="*/ 1687 w 12443"/>
              <a:gd name="connsiteY3" fmla="*/ 892 h 10508"/>
              <a:gd name="connsiteX4" fmla="*/ 4406 w 12443"/>
              <a:gd name="connsiteY4" fmla="*/ 854 h 10508"/>
              <a:gd name="connsiteX5" fmla="*/ 6455 w 12443"/>
              <a:gd name="connsiteY5" fmla="*/ 2 h 10508"/>
              <a:gd name="connsiteX6" fmla="*/ 8520 w 12443"/>
              <a:gd name="connsiteY6" fmla="*/ 582 h 10508"/>
              <a:gd name="connsiteX7" fmla="*/ 10758 w 12443"/>
              <a:gd name="connsiteY7" fmla="*/ 873 h 10508"/>
              <a:gd name="connsiteX8" fmla="*/ 11824 w 12443"/>
              <a:gd name="connsiteY8" fmla="*/ 2059 h 10508"/>
              <a:gd name="connsiteX9" fmla="*/ 12408 w 12443"/>
              <a:gd name="connsiteY9" fmla="*/ 3611 h 10508"/>
              <a:gd name="connsiteX10" fmla="*/ 11850 w 12443"/>
              <a:gd name="connsiteY10" fmla="*/ 4892 h 10508"/>
              <a:gd name="connsiteX11" fmla="*/ 7433 w 12443"/>
              <a:gd name="connsiteY11" fmla="*/ 9906 h 10508"/>
              <a:gd name="connsiteX12" fmla="*/ 6084 w 12443"/>
              <a:gd name="connsiteY12" fmla="*/ 10508 h 10508"/>
              <a:gd name="connsiteX13" fmla="*/ 4823 w 12443"/>
              <a:gd name="connsiteY13" fmla="*/ 9712 h 10508"/>
              <a:gd name="connsiteX14" fmla="*/ 586 w 12443"/>
              <a:gd name="connsiteY14" fmla="*/ 4923 h 10508"/>
              <a:gd name="connsiteX0" fmla="*/ 586 w 12443"/>
              <a:gd name="connsiteY0" fmla="*/ 4923 h 10508"/>
              <a:gd name="connsiteX1" fmla="*/ 0 w 12443"/>
              <a:gd name="connsiteY1" fmla="*/ 3515 h 10508"/>
              <a:gd name="connsiteX2" fmla="*/ 561 w 12443"/>
              <a:gd name="connsiteY2" fmla="*/ 2128 h 10508"/>
              <a:gd name="connsiteX3" fmla="*/ 1687 w 12443"/>
              <a:gd name="connsiteY3" fmla="*/ 892 h 10508"/>
              <a:gd name="connsiteX4" fmla="*/ 4406 w 12443"/>
              <a:gd name="connsiteY4" fmla="*/ 854 h 10508"/>
              <a:gd name="connsiteX5" fmla="*/ 6455 w 12443"/>
              <a:gd name="connsiteY5" fmla="*/ 2 h 10508"/>
              <a:gd name="connsiteX6" fmla="*/ 8520 w 12443"/>
              <a:gd name="connsiteY6" fmla="*/ 582 h 10508"/>
              <a:gd name="connsiteX7" fmla="*/ 10758 w 12443"/>
              <a:gd name="connsiteY7" fmla="*/ 873 h 10508"/>
              <a:gd name="connsiteX8" fmla="*/ 11824 w 12443"/>
              <a:gd name="connsiteY8" fmla="*/ 2059 h 10508"/>
              <a:gd name="connsiteX9" fmla="*/ 12408 w 12443"/>
              <a:gd name="connsiteY9" fmla="*/ 3611 h 10508"/>
              <a:gd name="connsiteX10" fmla="*/ 11850 w 12443"/>
              <a:gd name="connsiteY10" fmla="*/ 4892 h 10508"/>
              <a:gd name="connsiteX11" fmla="*/ 7433 w 12443"/>
              <a:gd name="connsiteY11" fmla="*/ 9906 h 10508"/>
              <a:gd name="connsiteX12" fmla="*/ 6084 w 12443"/>
              <a:gd name="connsiteY12" fmla="*/ 10508 h 10508"/>
              <a:gd name="connsiteX13" fmla="*/ 4823 w 12443"/>
              <a:gd name="connsiteY13" fmla="*/ 9712 h 10508"/>
              <a:gd name="connsiteX14" fmla="*/ 586 w 12443"/>
              <a:gd name="connsiteY14" fmla="*/ 4923 h 10508"/>
              <a:gd name="connsiteX0" fmla="*/ 586 w 12443"/>
              <a:gd name="connsiteY0" fmla="*/ 4923 h 10508"/>
              <a:gd name="connsiteX1" fmla="*/ 0 w 12443"/>
              <a:gd name="connsiteY1" fmla="*/ 3515 h 10508"/>
              <a:gd name="connsiteX2" fmla="*/ 561 w 12443"/>
              <a:gd name="connsiteY2" fmla="*/ 2128 h 10508"/>
              <a:gd name="connsiteX3" fmla="*/ 1687 w 12443"/>
              <a:gd name="connsiteY3" fmla="*/ 892 h 10508"/>
              <a:gd name="connsiteX4" fmla="*/ 4406 w 12443"/>
              <a:gd name="connsiteY4" fmla="*/ 854 h 10508"/>
              <a:gd name="connsiteX5" fmla="*/ 6455 w 12443"/>
              <a:gd name="connsiteY5" fmla="*/ 2 h 10508"/>
              <a:gd name="connsiteX6" fmla="*/ 8520 w 12443"/>
              <a:gd name="connsiteY6" fmla="*/ 582 h 10508"/>
              <a:gd name="connsiteX7" fmla="*/ 10758 w 12443"/>
              <a:gd name="connsiteY7" fmla="*/ 873 h 10508"/>
              <a:gd name="connsiteX8" fmla="*/ 11824 w 12443"/>
              <a:gd name="connsiteY8" fmla="*/ 2059 h 10508"/>
              <a:gd name="connsiteX9" fmla="*/ 12408 w 12443"/>
              <a:gd name="connsiteY9" fmla="*/ 3611 h 10508"/>
              <a:gd name="connsiteX10" fmla="*/ 11850 w 12443"/>
              <a:gd name="connsiteY10" fmla="*/ 4892 h 10508"/>
              <a:gd name="connsiteX11" fmla="*/ 7433 w 12443"/>
              <a:gd name="connsiteY11" fmla="*/ 9906 h 10508"/>
              <a:gd name="connsiteX12" fmla="*/ 6084 w 12443"/>
              <a:gd name="connsiteY12" fmla="*/ 10508 h 10508"/>
              <a:gd name="connsiteX13" fmla="*/ 4823 w 12443"/>
              <a:gd name="connsiteY13" fmla="*/ 9712 h 10508"/>
              <a:gd name="connsiteX14" fmla="*/ 586 w 12443"/>
              <a:gd name="connsiteY14" fmla="*/ 4923 h 10508"/>
              <a:gd name="connsiteX0" fmla="*/ 586 w 12443"/>
              <a:gd name="connsiteY0" fmla="*/ 4923 h 10508"/>
              <a:gd name="connsiteX1" fmla="*/ 0 w 12443"/>
              <a:gd name="connsiteY1" fmla="*/ 3515 h 10508"/>
              <a:gd name="connsiteX2" fmla="*/ 561 w 12443"/>
              <a:gd name="connsiteY2" fmla="*/ 2128 h 10508"/>
              <a:gd name="connsiteX3" fmla="*/ 1687 w 12443"/>
              <a:gd name="connsiteY3" fmla="*/ 892 h 10508"/>
              <a:gd name="connsiteX4" fmla="*/ 4406 w 12443"/>
              <a:gd name="connsiteY4" fmla="*/ 854 h 10508"/>
              <a:gd name="connsiteX5" fmla="*/ 6455 w 12443"/>
              <a:gd name="connsiteY5" fmla="*/ 2 h 10508"/>
              <a:gd name="connsiteX6" fmla="*/ 8520 w 12443"/>
              <a:gd name="connsiteY6" fmla="*/ 582 h 10508"/>
              <a:gd name="connsiteX7" fmla="*/ 10758 w 12443"/>
              <a:gd name="connsiteY7" fmla="*/ 873 h 10508"/>
              <a:gd name="connsiteX8" fmla="*/ 11824 w 12443"/>
              <a:gd name="connsiteY8" fmla="*/ 2059 h 10508"/>
              <a:gd name="connsiteX9" fmla="*/ 12408 w 12443"/>
              <a:gd name="connsiteY9" fmla="*/ 3611 h 10508"/>
              <a:gd name="connsiteX10" fmla="*/ 11850 w 12443"/>
              <a:gd name="connsiteY10" fmla="*/ 4892 h 10508"/>
              <a:gd name="connsiteX11" fmla="*/ 7433 w 12443"/>
              <a:gd name="connsiteY11" fmla="*/ 9906 h 10508"/>
              <a:gd name="connsiteX12" fmla="*/ 6084 w 12443"/>
              <a:gd name="connsiteY12" fmla="*/ 10508 h 10508"/>
              <a:gd name="connsiteX13" fmla="*/ 4823 w 12443"/>
              <a:gd name="connsiteY13" fmla="*/ 9712 h 10508"/>
              <a:gd name="connsiteX14" fmla="*/ 586 w 12443"/>
              <a:gd name="connsiteY14" fmla="*/ 4923 h 1050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6558 w 12443"/>
              <a:gd name="connsiteY5" fmla="*/ 645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6558 w 12443"/>
              <a:gd name="connsiteY5" fmla="*/ 645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4389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4389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7229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6196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6196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733 h 10318"/>
              <a:gd name="connsiteX1" fmla="*/ 0 w 12443"/>
              <a:gd name="connsiteY1" fmla="*/ 3325 h 10318"/>
              <a:gd name="connsiteX2" fmla="*/ 561 w 12443"/>
              <a:gd name="connsiteY2" fmla="*/ 1938 h 10318"/>
              <a:gd name="connsiteX3" fmla="*/ 1687 w 12443"/>
              <a:gd name="connsiteY3" fmla="*/ 702 h 10318"/>
              <a:gd name="connsiteX4" fmla="*/ 4406 w 12443"/>
              <a:gd name="connsiteY4" fmla="*/ 664 h 10318"/>
              <a:gd name="connsiteX5" fmla="*/ 6196 w 12443"/>
              <a:gd name="connsiteY5" fmla="*/ 683 h 10318"/>
              <a:gd name="connsiteX6" fmla="*/ 8520 w 12443"/>
              <a:gd name="connsiteY6" fmla="*/ 392 h 10318"/>
              <a:gd name="connsiteX7" fmla="*/ 10758 w 12443"/>
              <a:gd name="connsiteY7" fmla="*/ 683 h 10318"/>
              <a:gd name="connsiteX8" fmla="*/ 11824 w 12443"/>
              <a:gd name="connsiteY8" fmla="*/ 1869 h 10318"/>
              <a:gd name="connsiteX9" fmla="*/ 12408 w 12443"/>
              <a:gd name="connsiteY9" fmla="*/ 3421 h 10318"/>
              <a:gd name="connsiteX10" fmla="*/ 11850 w 12443"/>
              <a:gd name="connsiteY10" fmla="*/ 4702 h 10318"/>
              <a:gd name="connsiteX11" fmla="*/ 7433 w 12443"/>
              <a:gd name="connsiteY11" fmla="*/ 9716 h 10318"/>
              <a:gd name="connsiteX12" fmla="*/ 6084 w 12443"/>
              <a:gd name="connsiteY12" fmla="*/ 10318 h 10318"/>
              <a:gd name="connsiteX13" fmla="*/ 4823 w 12443"/>
              <a:gd name="connsiteY13" fmla="*/ 9522 h 10318"/>
              <a:gd name="connsiteX14" fmla="*/ 586 w 12443"/>
              <a:gd name="connsiteY14" fmla="*/ 4733 h 10318"/>
              <a:gd name="connsiteX0" fmla="*/ 586 w 12443"/>
              <a:gd name="connsiteY0" fmla="*/ 4407 h 9992"/>
              <a:gd name="connsiteX1" fmla="*/ 0 w 12443"/>
              <a:gd name="connsiteY1" fmla="*/ 2999 h 9992"/>
              <a:gd name="connsiteX2" fmla="*/ 561 w 12443"/>
              <a:gd name="connsiteY2" fmla="*/ 1612 h 9992"/>
              <a:gd name="connsiteX3" fmla="*/ 1687 w 12443"/>
              <a:gd name="connsiteY3" fmla="*/ 376 h 9992"/>
              <a:gd name="connsiteX4" fmla="*/ 4406 w 12443"/>
              <a:gd name="connsiteY4" fmla="*/ 338 h 9992"/>
              <a:gd name="connsiteX5" fmla="*/ 6196 w 12443"/>
              <a:gd name="connsiteY5" fmla="*/ 357 h 9992"/>
              <a:gd name="connsiteX6" fmla="*/ 8468 w 12443"/>
              <a:gd name="connsiteY6" fmla="*/ 1402 h 9992"/>
              <a:gd name="connsiteX7" fmla="*/ 10758 w 12443"/>
              <a:gd name="connsiteY7" fmla="*/ 357 h 9992"/>
              <a:gd name="connsiteX8" fmla="*/ 11824 w 12443"/>
              <a:gd name="connsiteY8" fmla="*/ 1543 h 9992"/>
              <a:gd name="connsiteX9" fmla="*/ 12408 w 12443"/>
              <a:gd name="connsiteY9" fmla="*/ 3095 h 9992"/>
              <a:gd name="connsiteX10" fmla="*/ 11850 w 12443"/>
              <a:gd name="connsiteY10" fmla="*/ 4376 h 9992"/>
              <a:gd name="connsiteX11" fmla="*/ 7433 w 12443"/>
              <a:gd name="connsiteY11" fmla="*/ 9390 h 9992"/>
              <a:gd name="connsiteX12" fmla="*/ 6084 w 12443"/>
              <a:gd name="connsiteY12" fmla="*/ 9992 h 9992"/>
              <a:gd name="connsiteX13" fmla="*/ 4823 w 12443"/>
              <a:gd name="connsiteY13" fmla="*/ 9196 h 9992"/>
              <a:gd name="connsiteX14" fmla="*/ 586 w 12443"/>
              <a:gd name="connsiteY14" fmla="*/ 4407 h 9992"/>
              <a:gd name="connsiteX0" fmla="*/ 471 w 10000"/>
              <a:gd name="connsiteY0" fmla="*/ 4485 h 10074"/>
              <a:gd name="connsiteX1" fmla="*/ 0 w 10000"/>
              <a:gd name="connsiteY1" fmla="*/ 3075 h 10074"/>
              <a:gd name="connsiteX2" fmla="*/ 451 w 10000"/>
              <a:gd name="connsiteY2" fmla="*/ 1687 h 10074"/>
              <a:gd name="connsiteX3" fmla="*/ 1356 w 10000"/>
              <a:gd name="connsiteY3" fmla="*/ 450 h 10074"/>
              <a:gd name="connsiteX4" fmla="*/ 3541 w 10000"/>
              <a:gd name="connsiteY4" fmla="*/ 412 h 10074"/>
              <a:gd name="connsiteX5" fmla="*/ 4980 w 10000"/>
              <a:gd name="connsiteY5" fmla="*/ 431 h 10074"/>
              <a:gd name="connsiteX6" fmla="*/ 6860 w 10000"/>
              <a:gd name="connsiteY6" fmla="*/ 392 h 10074"/>
              <a:gd name="connsiteX7" fmla="*/ 8646 w 10000"/>
              <a:gd name="connsiteY7" fmla="*/ 431 h 10074"/>
              <a:gd name="connsiteX8" fmla="*/ 9503 w 10000"/>
              <a:gd name="connsiteY8" fmla="*/ 1618 h 10074"/>
              <a:gd name="connsiteX9" fmla="*/ 9972 w 10000"/>
              <a:gd name="connsiteY9" fmla="*/ 3171 h 10074"/>
              <a:gd name="connsiteX10" fmla="*/ 9523 w 10000"/>
              <a:gd name="connsiteY10" fmla="*/ 4454 h 10074"/>
              <a:gd name="connsiteX11" fmla="*/ 5974 w 10000"/>
              <a:gd name="connsiteY11" fmla="*/ 9472 h 10074"/>
              <a:gd name="connsiteX12" fmla="*/ 4889 w 10000"/>
              <a:gd name="connsiteY12" fmla="*/ 10074 h 10074"/>
              <a:gd name="connsiteX13" fmla="*/ 3876 w 10000"/>
              <a:gd name="connsiteY13" fmla="*/ 9277 h 10074"/>
              <a:gd name="connsiteX14" fmla="*/ 471 w 10000"/>
              <a:gd name="connsiteY14" fmla="*/ 4485 h 10074"/>
              <a:gd name="connsiteX0" fmla="*/ 471 w 10000"/>
              <a:gd name="connsiteY0" fmla="*/ 4485 h 10074"/>
              <a:gd name="connsiteX1" fmla="*/ 0 w 10000"/>
              <a:gd name="connsiteY1" fmla="*/ 3075 h 10074"/>
              <a:gd name="connsiteX2" fmla="*/ 451 w 10000"/>
              <a:gd name="connsiteY2" fmla="*/ 1687 h 10074"/>
              <a:gd name="connsiteX3" fmla="*/ 1356 w 10000"/>
              <a:gd name="connsiteY3" fmla="*/ 450 h 10074"/>
              <a:gd name="connsiteX4" fmla="*/ 3541 w 10000"/>
              <a:gd name="connsiteY4" fmla="*/ 412 h 10074"/>
              <a:gd name="connsiteX5" fmla="*/ 4980 w 10000"/>
              <a:gd name="connsiteY5" fmla="*/ 431 h 10074"/>
              <a:gd name="connsiteX6" fmla="*/ 6860 w 10000"/>
              <a:gd name="connsiteY6" fmla="*/ 392 h 10074"/>
              <a:gd name="connsiteX7" fmla="*/ 8646 w 10000"/>
              <a:gd name="connsiteY7" fmla="*/ 431 h 10074"/>
              <a:gd name="connsiteX8" fmla="*/ 9503 w 10000"/>
              <a:gd name="connsiteY8" fmla="*/ 1618 h 10074"/>
              <a:gd name="connsiteX9" fmla="*/ 9972 w 10000"/>
              <a:gd name="connsiteY9" fmla="*/ 3171 h 10074"/>
              <a:gd name="connsiteX10" fmla="*/ 9523 w 10000"/>
              <a:gd name="connsiteY10" fmla="*/ 4454 h 10074"/>
              <a:gd name="connsiteX11" fmla="*/ 5974 w 10000"/>
              <a:gd name="connsiteY11" fmla="*/ 9472 h 10074"/>
              <a:gd name="connsiteX12" fmla="*/ 4889 w 10000"/>
              <a:gd name="connsiteY12" fmla="*/ 10074 h 10074"/>
              <a:gd name="connsiteX13" fmla="*/ 3876 w 10000"/>
              <a:gd name="connsiteY13" fmla="*/ 9277 h 10074"/>
              <a:gd name="connsiteX14" fmla="*/ 471 w 10000"/>
              <a:gd name="connsiteY14" fmla="*/ 4485 h 10074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411 h 10000"/>
              <a:gd name="connsiteX1" fmla="*/ 0 w 10000"/>
              <a:gd name="connsiteY1" fmla="*/ 3001 h 10000"/>
              <a:gd name="connsiteX2" fmla="*/ 451 w 10000"/>
              <a:gd name="connsiteY2" fmla="*/ 1613 h 10000"/>
              <a:gd name="connsiteX3" fmla="*/ 1356 w 10000"/>
              <a:gd name="connsiteY3" fmla="*/ 376 h 10000"/>
              <a:gd name="connsiteX4" fmla="*/ 3541 w 10000"/>
              <a:gd name="connsiteY4" fmla="*/ 338 h 10000"/>
              <a:gd name="connsiteX5" fmla="*/ 4980 w 10000"/>
              <a:gd name="connsiteY5" fmla="*/ 357 h 10000"/>
              <a:gd name="connsiteX6" fmla="*/ 6860 w 10000"/>
              <a:gd name="connsiteY6" fmla="*/ 318 h 10000"/>
              <a:gd name="connsiteX7" fmla="*/ 8646 w 10000"/>
              <a:gd name="connsiteY7" fmla="*/ 357 h 10000"/>
              <a:gd name="connsiteX8" fmla="*/ 9503 w 10000"/>
              <a:gd name="connsiteY8" fmla="*/ 1544 h 10000"/>
              <a:gd name="connsiteX9" fmla="*/ 9972 w 10000"/>
              <a:gd name="connsiteY9" fmla="*/ 3097 h 10000"/>
              <a:gd name="connsiteX10" fmla="*/ 9523 w 10000"/>
              <a:gd name="connsiteY10" fmla="*/ 4380 h 10000"/>
              <a:gd name="connsiteX11" fmla="*/ 5974 w 10000"/>
              <a:gd name="connsiteY11" fmla="*/ 9398 h 10000"/>
              <a:gd name="connsiteX12" fmla="*/ 4889 w 10000"/>
              <a:gd name="connsiteY12" fmla="*/ 10000 h 10000"/>
              <a:gd name="connsiteX13" fmla="*/ 3876 w 10000"/>
              <a:gd name="connsiteY13" fmla="*/ 9203 h 10000"/>
              <a:gd name="connsiteX14" fmla="*/ 471 w 10000"/>
              <a:gd name="connsiteY14" fmla="*/ 4411 h 10000"/>
              <a:gd name="connsiteX0" fmla="*/ 471 w 10000"/>
              <a:gd name="connsiteY0" fmla="*/ 4157 h 9746"/>
              <a:gd name="connsiteX1" fmla="*/ 0 w 10000"/>
              <a:gd name="connsiteY1" fmla="*/ 2747 h 9746"/>
              <a:gd name="connsiteX2" fmla="*/ 451 w 10000"/>
              <a:gd name="connsiteY2" fmla="*/ 1359 h 9746"/>
              <a:gd name="connsiteX3" fmla="*/ 1356 w 10000"/>
              <a:gd name="connsiteY3" fmla="*/ 122 h 9746"/>
              <a:gd name="connsiteX4" fmla="*/ 3541 w 10000"/>
              <a:gd name="connsiteY4" fmla="*/ 84 h 9746"/>
              <a:gd name="connsiteX5" fmla="*/ 4980 w 10000"/>
              <a:gd name="connsiteY5" fmla="*/ 103 h 9746"/>
              <a:gd name="connsiteX6" fmla="*/ 6860 w 10000"/>
              <a:gd name="connsiteY6" fmla="*/ 64 h 9746"/>
              <a:gd name="connsiteX7" fmla="*/ 8646 w 10000"/>
              <a:gd name="connsiteY7" fmla="*/ 103 h 9746"/>
              <a:gd name="connsiteX8" fmla="*/ 9503 w 10000"/>
              <a:gd name="connsiteY8" fmla="*/ 1290 h 9746"/>
              <a:gd name="connsiteX9" fmla="*/ 9972 w 10000"/>
              <a:gd name="connsiteY9" fmla="*/ 2843 h 9746"/>
              <a:gd name="connsiteX10" fmla="*/ 9523 w 10000"/>
              <a:gd name="connsiteY10" fmla="*/ 4126 h 9746"/>
              <a:gd name="connsiteX11" fmla="*/ 5974 w 10000"/>
              <a:gd name="connsiteY11" fmla="*/ 9144 h 9746"/>
              <a:gd name="connsiteX12" fmla="*/ 4889 w 10000"/>
              <a:gd name="connsiteY12" fmla="*/ 9746 h 9746"/>
              <a:gd name="connsiteX13" fmla="*/ 3876 w 10000"/>
              <a:gd name="connsiteY13" fmla="*/ 8949 h 9746"/>
              <a:gd name="connsiteX14" fmla="*/ 471 w 10000"/>
              <a:gd name="connsiteY14" fmla="*/ 4157 h 9746"/>
              <a:gd name="connsiteX0" fmla="*/ 471 w 10000"/>
              <a:gd name="connsiteY0" fmla="*/ 4504 h 10239"/>
              <a:gd name="connsiteX1" fmla="*/ 0 w 10000"/>
              <a:gd name="connsiteY1" fmla="*/ 3058 h 10239"/>
              <a:gd name="connsiteX2" fmla="*/ 451 w 10000"/>
              <a:gd name="connsiteY2" fmla="*/ 1633 h 10239"/>
              <a:gd name="connsiteX3" fmla="*/ 1356 w 10000"/>
              <a:gd name="connsiteY3" fmla="*/ 364 h 10239"/>
              <a:gd name="connsiteX4" fmla="*/ 3541 w 10000"/>
              <a:gd name="connsiteY4" fmla="*/ 325 h 10239"/>
              <a:gd name="connsiteX5" fmla="*/ 4980 w 10000"/>
              <a:gd name="connsiteY5" fmla="*/ 345 h 10239"/>
              <a:gd name="connsiteX6" fmla="*/ 6860 w 10000"/>
              <a:gd name="connsiteY6" fmla="*/ 305 h 10239"/>
              <a:gd name="connsiteX7" fmla="*/ 8646 w 10000"/>
              <a:gd name="connsiteY7" fmla="*/ 345 h 10239"/>
              <a:gd name="connsiteX8" fmla="*/ 9503 w 10000"/>
              <a:gd name="connsiteY8" fmla="*/ 1563 h 10239"/>
              <a:gd name="connsiteX9" fmla="*/ 9972 w 10000"/>
              <a:gd name="connsiteY9" fmla="*/ 3156 h 10239"/>
              <a:gd name="connsiteX10" fmla="*/ 9523 w 10000"/>
              <a:gd name="connsiteY10" fmla="*/ 4473 h 10239"/>
              <a:gd name="connsiteX11" fmla="*/ 5974 w 10000"/>
              <a:gd name="connsiteY11" fmla="*/ 9621 h 10239"/>
              <a:gd name="connsiteX12" fmla="*/ 4889 w 10000"/>
              <a:gd name="connsiteY12" fmla="*/ 10239 h 10239"/>
              <a:gd name="connsiteX13" fmla="*/ 3876 w 10000"/>
              <a:gd name="connsiteY13" fmla="*/ 9421 h 10239"/>
              <a:gd name="connsiteX14" fmla="*/ 471 w 10000"/>
              <a:gd name="connsiteY14" fmla="*/ 4504 h 10239"/>
              <a:gd name="connsiteX0" fmla="*/ 471 w 10000"/>
              <a:gd name="connsiteY0" fmla="*/ 4206 h 9941"/>
              <a:gd name="connsiteX1" fmla="*/ 0 w 10000"/>
              <a:gd name="connsiteY1" fmla="*/ 2760 h 9941"/>
              <a:gd name="connsiteX2" fmla="*/ 451 w 10000"/>
              <a:gd name="connsiteY2" fmla="*/ 1335 h 9941"/>
              <a:gd name="connsiteX3" fmla="*/ 1356 w 10000"/>
              <a:gd name="connsiteY3" fmla="*/ 66 h 9941"/>
              <a:gd name="connsiteX4" fmla="*/ 3541 w 10000"/>
              <a:gd name="connsiteY4" fmla="*/ 27 h 9941"/>
              <a:gd name="connsiteX5" fmla="*/ 4980 w 10000"/>
              <a:gd name="connsiteY5" fmla="*/ 47 h 9941"/>
              <a:gd name="connsiteX6" fmla="*/ 6860 w 10000"/>
              <a:gd name="connsiteY6" fmla="*/ 7 h 9941"/>
              <a:gd name="connsiteX7" fmla="*/ 8646 w 10000"/>
              <a:gd name="connsiteY7" fmla="*/ 47 h 9941"/>
              <a:gd name="connsiteX8" fmla="*/ 9503 w 10000"/>
              <a:gd name="connsiteY8" fmla="*/ 1265 h 9941"/>
              <a:gd name="connsiteX9" fmla="*/ 9972 w 10000"/>
              <a:gd name="connsiteY9" fmla="*/ 2858 h 9941"/>
              <a:gd name="connsiteX10" fmla="*/ 9523 w 10000"/>
              <a:gd name="connsiteY10" fmla="*/ 4175 h 9941"/>
              <a:gd name="connsiteX11" fmla="*/ 5974 w 10000"/>
              <a:gd name="connsiteY11" fmla="*/ 9323 h 9941"/>
              <a:gd name="connsiteX12" fmla="*/ 4889 w 10000"/>
              <a:gd name="connsiteY12" fmla="*/ 9941 h 9941"/>
              <a:gd name="connsiteX13" fmla="*/ 3876 w 10000"/>
              <a:gd name="connsiteY13" fmla="*/ 9123 h 9941"/>
              <a:gd name="connsiteX14" fmla="*/ 471 w 10000"/>
              <a:gd name="connsiteY14" fmla="*/ 4206 h 9941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356 w 10000"/>
              <a:gd name="connsiteY3" fmla="*/ 66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356 w 10000"/>
              <a:gd name="connsiteY3" fmla="*/ 66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356 w 10000"/>
              <a:gd name="connsiteY3" fmla="*/ 66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784 h 10553"/>
              <a:gd name="connsiteX1" fmla="*/ 0 w 10000"/>
              <a:gd name="connsiteY1" fmla="*/ 3329 h 10553"/>
              <a:gd name="connsiteX2" fmla="*/ 451 w 10000"/>
              <a:gd name="connsiteY2" fmla="*/ 1896 h 10553"/>
              <a:gd name="connsiteX3" fmla="*/ 1867 w 10000"/>
              <a:gd name="connsiteY3" fmla="*/ 0 h 10553"/>
              <a:gd name="connsiteX4" fmla="*/ 3541 w 10000"/>
              <a:gd name="connsiteY4" fmla="*/ 580 h 10553"/>
              <a:gd name="connsiteX5" fmla="*/ 4980 w 10000"/>
              <a:gd name="connsiteY5" fmla="*/ 600 h 10553"/>
              <a:gd name="connsiteX6" fmla="*/ 6860 w 10000"/>
              <a:gd name="connsiteY6" fmla="*/ 560 h 10553"/>
              <a:gd name="connsiteX7" fmla="*/ 8646 w 10000"/>
              <a:gd name="connsiteY7" fmla="*/ 600 h 10553"/>
              <a:gd name="connsiteX8" fmla="*/ 9503 w 10000"/>
              <a:gd name="connsiteY8" fmla="*/ 1826 h 10553"/>
              <a:gd name="connsiteX9" fmla="*/ 9972 w 10000"/>
              <a:gd name="connsiteY9" fmla="*/ 3428 h 10553"/>
              <a:gd name="connsiteX10" fmla="*/ 9523 w 10000"/>
              <a:gd name="connsiteY10" fmla="*/ 4753 h 10553"/>
              <a:gd name="connsiteX11" fmla="*/ 5974 w 10000"/>
              <a:gd name="connsiteY11" fmla="*/ 9931 h 10553"/>
              <a:gd name="connsiteX12" fmla="*/ 4889 w 10000"/>
              <a:gd name="connsiteY12" fmla="*/ 10553 h 10553"/>
              <a:gd name="connsiteX13" fmla="*/ 3876 w 10000"/>
              <a:gd name="connsiteY13" fmla="*/ 9730 h 10553"/>
              <a:gd name="connsiteX14" fmla="*/ 471 w 10000"/>
              <a:gd name="connsiteY14" fmla="*/ 4784 h 10553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429 w 10000"/>
              <a:gd name="connsiteY3" fmla="*/ 34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429 w 10000"/>
              <a:gd name="connsiteY3" fmla="*/ 34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434 w 10000"/>
              <a:gd name="connsiteY3" fmla="*/ 34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434 w 10000"/>
              <a:gd name="connsiteY3" fmla="*/ 34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31 h 10000"/>
              <a:gd name="connsiteX1" fmla="*/ 0 w 10000"/>
              <a:gd name="connsiteY1" fmla="*/ 2776 h 10000"/>
              <a:gd name="connsiteX2" fmla="*/ 451 w 10000"/>
              <a:gd name="connsiteY2" fmla="*/ 1343 h 10000"/>
              <a:gd name="connsiteX3" fmla="*/ 1434 w 10000"/>
              <a:gd name="connsiteY3" fmla="*/ 34 h 10000"/>
              <a:gd name="connsiteX4" fmla="*/ 3541 w 10000"/>
              <a:gd name="connsiteY4" fmla="*/ 27 h 10000"/>
              <a:gd name="connsiteX5" fmla="*/ 4980 w 10000"/>
              <a:gd name="connsiteY5" fmla="*/ 47 h 10000"/>
              <a:gd name="connsiteX6" fmla="*/ 6860 w 10000"/>
              <a:gd name="connsiteY6" fmla="*/ 7 h 10000"/>
              <a:gd name="connsiteX7" fmla="*/ 8646 w 10000"/>
              <a:gd name="connsiteY7" fmla="*/ 47 h 10000"/>
              <a:gd name="connsiteX8" fmla="*/ 9503 w 10000"/>
              <a:gd name="connsiteY8" fmla="*/ 1273 h 10000"/>
              <a:gd name="connsiteX9" fmla="*/ 9972 w 10000"/>
              <a:gd name="connsiteY9" fmla="*/ 2875 h 10000"/>
              <a:gd name="connsiteX10" fmla="*/ 9523 w 10000"/>
              <a:gd name="connsiteY10" fmla="*/ 4200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31 h 10000"/>
              <a:gd name="connsiteX0" fmla="*/ 471 w 10000"/>
              <a:gd name="connsiteY0" fmla="*/ 4227 h 9996"/>
              <a:gd name="connsiteX1" fmla="*/ 0 w 10000"/>
              <a:gd name="connsiteY1" fmla="*/ 2772 h 9996"/>
              <a:gd name="connsiteX2" fmla="*/ 451 w 10000"/>
              <a:gd name="connsiteY2" fmla="*/ 1339 h 9996"/>
              <a:gd name="connsiteX3" fmla="*/ 1434 w 10000"/>
              <a:gd name="connsiteY3" fmla="*/ 30 h 9996"/>
              <a:gd name="connsiteX4" fmla="*/ 3573 w 10000"/>
              <a:gd name="connsiteY4" fmla="*/ 36 h 9996"/>
              <a:gd name="connsiteX5" fmla="*/ 4980 w 10000"/>
              <a:gd name="connsiteY5" fmla="*/ 43 h 9996"/>
              <a:gd name="connsiteX6" fmla="*/ 6860 w 10000"/>
              <a:gd name="connsiteY6" fmla="*/ 3 h 9996"/>
              <a:gd name="connsiteX7" fmla="*/ 8646 w 10000"/>
              <a:gd name="connsiteY7" fmla="*/ 43 h 9996"/>
              <a:gd name="connsiteX8" fmla="*/ 9503 w 10000"/>
              <a:gd name="connsiteY8" fmla="*/ 1269 h 9996"/>
              <a:gd name="connsiteX9" fmla="*/ 9972 w 10000"/>
              <a:gd name="connsiteY9" fmla="*/ 2871 h 9996"/>
              <a:gd name="connsiteX10" fmla="*/ 9523 w 10000"/>
              <a:gd name="connsiteY10" fmla="*/ 4196 h 9996"/>
              <a:gd name="connsiteX11" fmla="*/ 5974 w 10000"/>
              <a:gd name="connsiteY11" fmla="*/ 9374 h 9996"/>
              <a:gd name="connsiteX12" fmla="*/ 4889 w 10000"/>
              <a:gd name="connsiteY12" fmla="*/ 9996 h 9996"/>
              <a:gd name="connsiteX13" fmla="*/ 3876 w 10000"/>
              <a:gd name="connsiteY13" fmla="*/ 9173 h 9996"/>
              <a:gd name="connsiteX14" fmla="*/ 471 w 10000"/>
              <a:gd name="connsiteY14" fmla="*/ 4227 h 9996"/>
              <a:gd name="connsiteX0" fmla="*/ 471 w 10000"/>
              <a:gd name="connsiteY0" fmla="*/ 4229 h 10000"/>
              <a:gd name="connsiteX1" fmla="*/ 0 w 10000"/>
              <a:gd name="connsiteY1" fmla="*/ 2773 h 10000"/>
              <a:gd name="connsiteX2" fmla="*/ 451 w 10000"/>
              <a:gd name="connsiteY2" fmla="*/ 1340 h 10000"/>
              <a:gd name="connsiteX3" fmla="*/ 1434 w 10000"/>
              <a:gd name="connsiteY3" fmla="*/ 30 h 10000"/>
              <a:gd name="connsiteX4" fmla="*/ 4961 w 10000"/>
              <a:gd name="connsiteY4" fmla="*/ 36 h 10000"/>
              <a:gd name="connsiteX5" fmla="*/ 4980 w 10000"/>
              <a:gd name="connsiteY5" fmla="*/ 43 h 10000"/>
              <a:gd name="connsiteX6" fmla="*/ 6860 w 10000"/>
              <a:gd name="connsiteY6" fmla="*/ 3 h 10000"/>
              <a:gd name="connsiteX7" fmla="*/ 8646 w 10000"/>
              <a:gd name="connsiteY7" fmla="*/ 43 h 10000"/>
              <a:gd name="connsiteX8" fmla="*/ 9503 w 10000"/>
              <a:gd name="connsiteY8" fmla="*/ 1270 h 10000"/>
              <a:gd name="connsiteX9" fmla="*/ 9972 w 10000"/>
              <a:gd name="connsiteY9" fmla="*/ 2872 h 10000"/>
              <a:gd name="connsiteX10" fmla="*/ 9523 w 10000"/>
              <a:gd name="connsiteY10" fmla="*/ 4198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29 h 10000"/>
              <a:gd name="connsiteX0" fmla="*/ 471 w 10000"/>
              <a:gd name="connsiteY0" fmla="*/ 4256 h 10027"/>
              <a:gd name="connsiteX1" fmla="*/ 0 w 10000"/>
              <a:gd name="connsiteY1" fmla="*/ 2800 h 10027"/>
              <a:gd name="connsiteX2" fmla="*/ 451 w 10000"/>
              <a:gd name="connsiteY2" fmla="*/ 1367 h 10027"/>
              <a:gd name="connsiteX3" fmla="*/ 1434 w 10000"/>
              <a:gd name="connsiteY3" fmla="*/ 57 h 10027"/>
              <a:gd name="connsiteX4" fmla="*/ 4961 w 10000"/>
              <a:gd name="connsiteY4" fmla="*/ 63 h 10027"/>
              <a:gd name="connsiteX5" fmla="*/ 4998 w 10000"/>
              <a:gd name="connsiteY5" fmla="*/ 43 h 10027"/>
              <a:gd name="connsiteX6" fmla="*/ 6860 w 10000"/>
              <a:gd name="connsiteY6" fmla="*/ 30 h 10027"/>
              <a:gd name="connsiteX7" fmla="*/ 8646 w 10000"/>
              <a:gd name="connsiteY7" fmla="*/ 70 h 10027"/>
              <a:gd name="connsiteX8" fmla="*/ 9503 w 10000"/>
              <a:gd name="connsiteY8" fmla="*/ 1297 h 10027"/>
              <a:gd name="connsiteX9" fmla="*/ 9972 w 10000"/>
              <a:gd name="connsiteY9" fmla="*/ 2899 h 10027"/>
              <a:gd name="connsiteX10" fmla="*/ 9523 w 10000"/>
              <a:gd name="connsiteY10" fmla="*/ 4225 h 10027"/>
              <a:gd name="connsiteX11" fmla="*/ 5974 w 10000"/>
              <a:gd name="connsiteY11" fmla="*/ 9405 h 10027"/>
              <a:gd name="connsiteX12" fmla="*/ 4889 w 10000"/>
              <a:gd name="connsiteY12" fmla="*/ 10027 h 10027"/>
              <a:gd name="connsiteX13" fmla="*/ 3876 w 10000"/>
              <a:gd name="connsiteY13" fmla="*/ 9204 h 10027"/>
              <a:gd name="connsiteX14" fmla="*/ 471 w 10000"/>
              <a:gd name="connsiteY14" fmla="*/ 4256 h 10027"/>
              <a:gd name="connsiteX0" fmla="*/ 471 w 10000"/>
              <a:gd name="connsiteY0" fmla="*/ 4226 h 9997"/>
              <a:gd name="connsiteX1" fmla="*/ 0 w 10000"/>
              <a:gd name="connsiteY1" fmla="*/ 2770 h 9997"/>
              <a:gd name="connsiteX2" fmla="*/ 451 w 10000"/>
              <a:gd name="connsiteY2" fmla="*/ 1337 h 9997"/>
              <a:gd name="connsiteX3" fmla="*/ 1434 w 10000"/>
              <a:gd name="connsiteY3" fmla="*/ 27 h 9997"/>
              <a:gd name="connsiteX4" fmla="*/ 4961 w 10000"/>
              <a:gd name="connsiteY4" fmla="*/ 33 h 9997"/>
              <a:gd name="connsiteX5" fmla="*/ 4998 w 10000"/>
              <a:gd name="connsiteY5" fmla="*/ 13 h 9997"/>
              <a:gd name="connsiteX6" fmla="*/ 6860 w 10000"/>
              <a:gd name="connsiteY6" fmla="*/ 0 h 9997"/>
              <a:gd name="connsiteX7" fmla="*/ 8646 w 10000"/>
              <a:gd name="connsiteY7" fmla="*/ 40 h 9997"/>
              <a:gd name="connsiteX8" fmla="*/ 9503 w 10000"/>
              <a:gd name="connsiteY8" fmla="*/ 1267 h 9997"/>
              <a:gd name="connsiteX9" fmla="*/ 9972 w 10000"/>
              <a:gd name="connsiteY9" fmla="*/ 2869 h 9997"/>
              <a:gd name="connsiteX10" fmla="*/ 9523 w 10000"/>
              <a:gd name="connsiteY10" fmla="*/ 4195 h 9997"/>
              <a:gd name="connsiteX11" fmla="*/ 5974 w 10000"/>
              <a:gd name="connsiteY11" fmla="*/ 9375 h 9997"/>
              <a:gd name="connsiteX12" fmla="*/ 4889 w 10000"/>
              <a:gd name="connsiteY12" fmla="*/ 9997 h 9997"/>
              <a:gd name="connsiteX13" fmla="*/ 3876 w 10000"/>
              <a:gd name="connsiteY13" fmla="*/ 9174 h 9997"/>
              <a:gd name="connsiteX14" fmla="*/ 471 w 10000"/>
              <a:gd name="connsiteY14" fmla="*/ 4226 h 9997"/>
              <a:gd name="connsiteX0" fmla="*/ 471 w 10000"/>
              <a:gd name="connsiteY0" fmla="*/ 4227 h 10000"/>
              <a:gd name="connsiteX1" fmla="*/ 0 w 10000"/>
              <a:gd name="connsiteY1" fmla="*/ 2771 h 10000"/>
              <a:gd name="connsiteX2" fmla="*/ 451 w 10000"/>
              <a:gd name="connsiteY2" fmla="*/ 1337 h 10000"/>
              <a:gd name="connsiteX3" fmla="*/ 1434 w 10000"/>
              <a:gd name="connsiteY3" fmla="*/ 27 h 10000"/>
              <a:gd name="connsiteX4" fmla="*/ 4961 w 10000"/>
              <a:gd name="connsiteY4" fmla="*/ 33 h 10000"/>
              <a:gd name="connsiteX5" fmla="*/ 4998 w 10000"/>
              <a:gd name="connsiteY5" fmla="*/ 13 h 10000"/>
              <a:gd name="connsiteX6" fmla="*/ 6860 w 10000"/>
              <a:gd name="connsiteY6" fmla="*/ 0 h 10000"/>
              <a:gd name="connsiteX7" fmla="*/ 8646 w 10000"/>
              <a:gd name="connsiteY7" fmla="*/ 40 h 10000"/>
              <a:gd name="connsiteX8" fmla="*/ 9503 w 10000"/>
              <a:gd name="connsiteY8" fmla="*/ 1267 h 10000"/>
              <a:gd name="connsiteX9" fmla="*/ 9972 w 10000"/>
              <a:gd name="connsiteY9" fmla="*/ 2870 h 10000"/>
              <a:gd name="connsiteX10" fmla="*/ 9523 w 10000"/>
              <a:gd name="connsiteY10" fmla="*/ 4196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27 h 10000"/>
              <a:gd name="connsiteX0" fmla="*/ 471 w 10000"/>
              <a:gd name="connsiteY0" fmla="*/ 4227 h 10000"/>
              <a:gd name="connsiteX1" fmla="*/ 0 w 10000"/>
              <a:gd name="connsiteY1" fmla="*/ 2771 h 10000"/>
              <a:gd name="connsiteX2" fmla="*/ 451 w 10000"/>
              <a:gd name="connsiteY2" fmla="*/ 1337 h 10000"/>
              <a:gd name="connsiteX3" fmla="*/ 1434 w 10000"/>
              <a:gd name="connsiteY3" fmla="*/ 27 h 10000"/>
              <a:gd name="connsiteX4" fmla="*/ 4961 w 10000"/>
              <a:gd name="connsiteY4" fmla="*/ 33 h 10000"/>
              <a:gd name="connsiteX5" fmla="*/ 5883 w 10000"/>
              <a:gd name="connsiteY5" fmla="*/ 26 h 10000"/>
              <a:gd name="connsiteX6" fmla="*/ 6860 w 10000"/>
              <a:gd name="connsiteY6" fmla="*/ 0 h 10000"/>
              <a:gd name="connsiteX7" fmla="*/ 8646 w 10000"/>
              <a:gd name="connsiteY7" fmla="*/ 40 h 10000"/>
              <a:gd name="connsiteX8" fmla="*/ 9503 w 10000"/>
              <a:gd name="connsiteY8" fmla="*/ 1267 h 10000"/>
              <a:gd name="connsiteX9" fmla="*/ 9972 w 10000"/>
              <a:gd name="connsiteY9" fmla="*/ 2870 h 10000"/>
              <a:gd name="connsiteX10" fmla="*/ 9523 w 10000"/>
              <a:gd name="connsiteY10" fmla="*/ 4196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27 h 10000"/>
              <a:gd name="connsiteX0" fmla="*/ 471 w 10000"/>
              <a:gd name="connsiteY0" fmla="*/ 4227 h 10000"/>
              <a:gd name="connsiteX1" fmla="*/ 0 w 10000"/>
              <a:gd name="connsiteY1" fmla="*/ 2771 h 10000"/>
              <a:gd name="connsiteX2" fmla="*/ 451 w 10000"/>
              <a:gd name="connsiteY2" fmla="*/ 1337 h 10000"/>
              <a:gd name="connsiteX3" fmla="*/ 1434 w 10000"/>
              <a:gd name="connsiteY3" fmla="*/ 27 h 10000"/>
              <a:gd name="connsiteX4" fmla="*/ 5007 w 10000"/>
              <a:gd name="connsiteY4" fmla="*/ 46 h 10000"/>
              <a:gd name="connsiteX5" fmla="*/ 5883 w 10000"/>
              <a:gd name="connsiteY5" fmla="*/ 26 h 10000"/>
              <a:gd name="connsiteX6" fmla="*/ 6860 w 10000"/>
              <a:gd name="connsiteY6" fmla="*/ 0 h 10000"/>
              <a:gd name="connsiteX7" fmla="*/ 8646 w 10000"/>
              <a:gd name="connsiteY7" fmla="*/ 40 h 10000"/>
              <a:gd name="connsiteX8" fmla="*/ 9503 w 10000"/>
              <a:gd name="connsiteY8" fmla="*/ 1267 h 10000"/>
              <a:gd name="connsiteX9" fmla="*/ 9972 w 10000"/>
              <a:gd name="connsiteY9" fmla="*/ 2870 h 10000"/>
              <a:gd name="connsiteX10" fmla="*/ 9523 w 10000"/>
              <a:gd name="connsiteY10" fmla="*/ 4196 h 10000"/>
              <a:gd name="connsiteX11" fmla="*/ 5974 w 10000"/>
              <a:gd name="connsiteY11" fmla="*/ 9378 h 10000"/>
              <a:gd name="connsiteX12" fmla="*/ 4889 w 10000"/>
              <a:gd name="connsiteY12" fmla="*/ 10000 h 10000"/>
              <a:gd name="connsiteX13" fmla="*/ 3876 w 10000"/>
              <a:gd name="connsiteY13" fmla="*/ 9177 h 10000"/>
              <a:gd name="connsiteX14" fmla="*/ 471 w 10000"/>
              <a:gd name="connsiteY14" fmla="*/ 4227 h 10000"/>
              <a:gd name="connsiteX0" fmla="*/ 471 w 10000"/>
              <a:gd name="connsiteY0" fmla="*/ 4418 h 10191"/>
              <a:gd name="connsiteX1" fmla="*/ 0 w 10000"/>
              <a:gd name="connsiteY1" fmla="*/ 2962 h 10191"/>
              <a:gd name="connsiteX2" fmla="*/ 451 w 10000"/>
              <a:gd name="connsiteY2" fmla="*/ 1528 h 10191"/>
              <a:gd name="connsiteX3" fmla="*/ 1434 w 10000"/>
              <a:gd name="connsiteY3" fmla="*/ 218 h 10191"/>
              <a:gd name="connsiteX4" fmla="*/ 5883 w 10000"/>
              <a:gd name="connsiteY4" fmla="*/ 217 h 10191"/>
              <a:gd name="connsiteX5" fmla="*/ 6860 w 10000"/>
              <a:gd name="connsiteY5" fmla="*/ 191 h 10191"/>
              <a:gd name="connsiteX6" fmla="*/ 8646 w 10000"/>
              <a:gd name="connsiteY6" fmla="*/ 231 h 10191"/>
              <a:gd name="connsiteX7" fmla="*/ 9503 w 10000"/>
              <a:gd name="connsiteY7" fmla="*/ 1458 h 10191"/>
              <a:gd name="connsiteX8" fmla="*/ 9972 w 10000"/>
              <a:gd name="connsiteY8" fmla="*/ 3061 h 10191"/>
              <a:gd name="connsiteX9" fmla="*/ 9523 w 10000"/>
              <a:gd name="connsiteY9" fmla="*/ 4387 h 10191"/>
              <a:gd name="connsiteX10" fmla="*/ 5974 w 10000"/>
              <a:gd name="connsiteY10" fmla="*/ 9569 h 10191"/>
              <a:gd name="connsiteX11" fmla="*/ 4889 w 10000"/>
              <a:gd name="connsiteY11" fmla="*/ 10191 h 10191"/>
              <a:gd name="connsiteX12" fmla="*/ 3876 w 10000"/>
              <a:gd name="connsiteY12" fmla="*/ 9368 h 10191"/>
              <a:gd name="connsiteX13" fmla="*/ 471 w 10000"/>
              <a:gd name="connsiteY13" fmla="*/ 4418 h 10191"/>
              <a:gd name="connsiteX0" fmla="*/ 471 w 10000"/>
              <a:gd name="connsiteY0" fmla="*/ 4423 h 10196"/>
              <a:gd name="connsiteX1" fmla="*/ 0 w 10000"/>
              <a:gd name="connsiteY1" fmla="*/ 2967 h 10196"/>
              <a:gd name="connsiteX2" fmla="*/ 451 w 10000"/>
              <a:gd name="connsiteY2" fmla="*/ 1533 h 10196"/>
              <a:gd name="connsiteX3" fmla="*/ 1434 w 10000"/>
              <a:gd name="connsiteY3" fmla="*/ 223 h 10196"/>
              <a:gd name="connsiteX4" fmla="*/ 6860 w 10000"/>
              <a:gd name="connsiteY4" fmla="*/ 196 h 10196"/>
              <a:gd name="connsiteX5" fmla="*/ 8646 w 10000"/>
              <a:gd name="connsiteY5" fmla="*/ 236 h 10196"/>
              <a:gd name="connsiteX6" fmla="*/ 9503 w 10000"/>
              <a:gd name="connsiteY6" fmla="*/ 1463 h 10196"/>
              <a:gd name="connsiteX7" fmla="*/ 9972 w 10000"/>
              <a:gd name="connsiteY7" fmla="*/ 3066 h 10196"/>
              <a:gd name="connsiteX8" fmla="*/ 9523 w 10000"/>
              <a:gd name="connsiteY8" fmla="*/ 4392 h 10196"/>
              <a:gd name="connsiteX9" fmla="*/ 5974 w 10000"/>
              <a:gd name="connsiteY9" fmla="*/ 9574 h 10196"/>
              <a:gd name="connsiteX10" fmla="*/ 4889 w 10000"/>
              <a:gd name="connsiteY10" fmla="*/ 10196 h 10196"/>
              <a:gd name="connsiteX11" fmla="*/ 3876 w 10000"/>
              <a:gd name="connsiteY11" fmla="*/ 9373 h 10196"/>
              <a:gd name="connsiteX12" fmla="*/ 471 w 10000"/>
              <a:gd name="connsiteY12" fmla="*/ 4423 h 10196"/>
              <a:gd name="connsiteX0" fmla="*/ 471 w 10000"/>
              <a:gd name="connsiteY0" fmla="*/ 4416 h 10189"/>
              <a:gd name="connsiteX1" fmla="*/ 0 w 10000"/>
              <a:gd name="connsiteY1" fmla="*/ 2960 h 10189"/>
              <a:gd name="connsiteX2" fmla="*/ 451 w 10000"/>
              <a:gd name="connsiteY2" fmla="*/ 1526 h 10189"/>
              <a:gd name="connsiteX3" fmla="*/ 1434 w 10000"/>
              <a:gd name="connsiteY3" fmla="*/ 216 h 10189"/>
              <a:gd name="connsiteX4" fmla="*/ 8646 w 10000"/>
              <a:gd name="connsiteY4" fmla="*/ 229 h 10189"/>
              <a:gd name="connsiteX5" fmla="*/ 9503 w 10000"/>
              <a:gd name="connsiteY5" fmla="*/ 1456 h 10189"/>
              <a:gd name="connsiteX6" fmla="*/ 9972 w 10000"/>
              <a:gd name="connsiteY6" fmla="*/ 3059 h 10189"/>
              <a:gd name="connsiteX7" fmla="*/ 9523 w 10000"/>
              <a:gd name="connsiteY7" fmla="*/ 4385 h 10189"/>
              <a:gd name="connsiteX8" fmla="*/ 5974 w 10000"/>
              <a:gd name="connsiteY8" fmla="*/ 9567 h 10189"/>
              <a:gd name="connsiteX9" fmla="*/ 4889 w 10000"/>
              <a:gd name="connsiteY9" fmla="*/ 10189 h 10189"/>
              <a:gd name="connsiteX10" fmla="*/ 3876 w 10000"/>
              <a:gd name="connsiteY10" fmla="*/ 9366 h 10189"/>
              <a:gd name="connsiteX11" fmla="*/ 471 w 10000"/>
              <a:gd name="connsiteY11" fmla="*/ 4416 h 10189"/>
              <a:gd name="connsiteX0" fmla="*/ 471 w 10000"/>
              <a:gd name="connsiteY0" fmla="*/ 4416 h 10189"/>
              <a:gd name="connsiteX1" fmla="*/ 0 w 10000"/>
              <a:gd name="connsiteY1" fmla="*/ 2960 h 10189"/>
              <a:gd name="connsiteX2" fmla="*/ 451 w 10000"/>
              <a:gd name="connsiteY2" fmla="*/ 1526 h 10189"/>
              <a:gd name="connsiteX3" fmla="*/ 1434 w 10000"/>
              <a:gd name="connsiteY3" fmla="*/ 216 h 10189"/>
              <a:gd name="connsiteX4" fmla="*/ 8646 w 10000"/>
              <a:gd name="connsiteY4" fmla="*/ 229 h 10189"/>
              <a:gd name="connsiteX5" fmla="*/ 9503 w 10000"/>
              <a:gd name="connsiteY5" fmla="*/ 1456 h 10189"/>
              <a:gd name="connsiteX6" fmla="*/ 9972 w 10000"/>
              <a:gd name="connsiteY6" fmla="*/ 3059 h 10189"/>
              <a:gd name="connsiteX7" fmla="*/ 9523 w 10000"/>
              <a:gd name="connsiteY7" fmla="*/ 4385 h 10189"/>
              <a:gd name="connsiteX8" fmla="*/ 5974 w 10000"/>
              <a:gd name="connsiteY8" fmla="*/ 9567 h 10189"/>
              <a:gd name="connsiteX9" fmla="*/ 4889 w 10000"/>
              <a:gd name="connsiteY9" fmla="*/ 10189 h 10189"/>
              <a:gd name="connsiteX10" fmla="*/ 3876 w 10000"/>
              <a:gd name="connsiteY10" fmla="*/ 9366 h 10189"/>
              <a:gd name="connsiteX11" fmla="*/ 471 w 10000"/>
              <a:gd name="connsiteY11" fmla="*/ 4416 h 10189"/>
              <a:gd name="connsiteX0" fmla="*/ 471 w 10000"/>
              <a:gd name="connsiteY0" fmla="*/ 4416 h 10189"/>
              <a:gd name="connsiteX1" fmla="*/ 0 w 10000"/>
              <a:gd name="connsiteY1" fmla="*/ 2960 h 10189"/>
              <a:gd name="connsiteX2" fmla="*/ 451 w 10000"/>
              <a:gd name="connsiteY2" fmla="*/ 1526 h 10189"/>
              <a:gd name="connsiteX3" fmla="*/ 1434 w 10000"/>
              <a:gd name="connsiteY3" fmla="*/ 216 h 10189"/>
              <a:gd name="connsiteX4" fmla="*/ 8646 w 10000"/>
              <a:gd name="connsiteY4" fmla="*/ 229 h 10189"/>
              <a:gd name="connsiteX5" fmla="*/ 9503 w 10000"/>
              <a:gd name="connsiteY5" fmla="*/ 1456 h 10189"/>
              <a:gd name="connsiteX6" fmla="*/ 9972 w 10000"/>
              <a:gd name="connsiteY6" fmla="*/ 3059 h 10189"/>
              <a:gd name="connsiteX7" fmla="*/ 9523 w 10000"/>
              <a:gd name="connsiteY7" fmla="*/ 4385 h 10189"/>
              <a:gd name="connsiteX8" fmla="*/ 5974 w 10000"/>
              <a:gd name="connsiteY8" fmla="*/ 9567 h 10189"/>
              <a:gd name="connsiteX9" fmla="*/ 4889 w 10000"/>
              <a:gd name="connsiteY9" fmla="*/ 10189 h 10189"/>
              <a:gd name="connsiteX10" fmla="*/ 3876 w 10000"/>
              <a:gd name="connsiteY10" fmla="*/ 9366 h 10189"/>
              <a:gd name="connsiteX11" fmla="*/ 471 w 10000"/>
              <a:gd name="connsiteY11" fmla="*/ 4416 h 10189"/>
              <a:gd name="connsiteX0" fmla="*/ 471 w 10000"/>
              <a:gd name="connsiteY0" fmla="*/ 4394 h 10167"/>
              <a:gd name="connsiteX1" fmla="*/ 0 w 10000"/>
              <a:gd name="connsiteY1" fmla="*/ 2938 h 10167"/>
              <a:gd name="connsiteX2" fmla="*/ 451 w 10000"/>
              <a:gd name="connsiteY2" fmla="*/ 1504 h 10167"/>
              <a:gd name="connsiteX3" fmla="*/ 1434 w 10000"/>
              <a:gd name="connsiteY3" fmla="*/ 194 h 10167"/>
              <a:gd name="connsiteX4" fmla="*/ 8646 w 10000"/>
              <a:gd name="connsiteY4" fmla="*/ 207 h 10167"/>
              <a:gd name="connsiteX5" fmla="*/ 9503 w 10000"/>
              <a:gd name="connsiteY5" fmla="*/ 1434 h 10167"/>
              <a:gd name="connsiteX6" fmla="*/ 9972 w 10000"/>
              <a:gd name="connsiteY6" fmla="*/ 3037 h 10167"/>
              <a:gd name="connsiteX7" fmla="*/ 9523 w 10000"/>
              <a:gd name="connsiteY7" fmla="*/ 4363 h 10167"/>
              <a:gd name="connsiteX8" fmla="*/ 5974 w 10000"/>
              <a:gd name="connsiteY8" fmla="*/ 9545 h 10167"/>
              <a:gd name="connsiteX9" fmla="*/ 4889 w 10000"/>
              <a:gd name="connsiteY9" fmla="*/ 10167 h 10167"/>
              <a:gd name="connsiteX10" fmla="*/ 3876 w 10000"/>
              <a:gd name="connsiteY10" fmla="*/ 9344 h 10167"/>
              <a:gd name="connsiteX11" fmla="*/ 471 w 10000"/>
              <a:gd name="connsiteY11" fmla="*/ 4394 h 10167"/>
              <a:gd name="connsiteX0" fmla="*/ 471 w 10000"/>
              <a:gd name="connsiteY0" fmla="*/ 4200 h 9973"/>
              <a:gd name="connsiteX1" fmla="*/ 0 w 10000"/>
              <a:gd name="connsiteY1" fmla="*/ 2744 h 9973"/>
              <a:gd name="connsiteX2" fmla="*/ 451 w 10000"/>
              <a:gd name="connsiteY2" fmla="*/ 1310 h 9973"/>
              <a:gd name="connsiteX3" fmla="*/ 1434 w 10000"/>
              <a:gd name="connsiteY3" fmla="*/ 0 h 9973"/>
              <a:gd name="connsiteX4" fmla="*/ 8646 w 10000"/>
              <a:gd name="connsiteY4" fmla="*/ 13 h 9973"/>
              <a:gd name="connsiteX5" fmla="*/ 9503 w 10000"/>
              <a:gd name="connsiteY5" fmla="*/ 1240 h 9973"/>
              <a:gd name="connsiteX6" fmla="*/ 9972 w 10000"/>
              <a:gd name="connsiteY6" fmla="*/ 2843 h 9973"/>
              <a:gd name="connsiteX7" fmla="*/ 9523 w 10000"/>
              <a:gd name="connsiteY7" fmla="*/ 4169 h 9973"/>
              <a:gd name="connsiteX8" fmla="*/ 5974 w 10000"/>
              <a:gd name="connsiteY8" fmla="*/ 9351 h 9973"/>
              <a:gd name="connsiteX9" fmla="*/ 4889 w 10000"/>
              <a:gd name="connsiteY9" fmla="*/ 9973 h 9973"/>
              <a:gd name="connsiteX10" fmla="*/ 3876 w 10000"/>
              <a:gd name="connsiteY10" fmla="*/ 9150 h 9973"/>
              <a:gd name="connsiteX11" fmla="*/ 471 w 10000"/>
              <a:gd name="connsiteY11" fmla="*/ 4200 h 9973"/>
              <a:gd name="connsiteX0" fmla="*/ 471 w 10000"/>
              <a:gd name="connsiteY0" fmla="*/ 4211 h 10000"/>
              <a:gd name="connsiteX1" fmla="*/ 0 w 10000"/>
              <a:gd name="connsiteY1" fmla="*/ 2751 h 10000"/>
              <a:gd name="connsiteX2" fmla="*/ 451 w 10000"/>
              <a:gd name="connsiteY2" fmla="*/ 1314 h 10000"/>
              <a:gd name="connsiteX3" fmla="*/ 1434 w 10000"/>
              <a:gd name="connsiteY3" fmla="*/ 0 h 10000"/>
              <a:gd name="connsiteX4" fmla="*/ 8646 w 10000"/>
              <a:gd name="connsiteY4" fmla="*/ 13 h 10000"/>
              <a:gd name="connsiteX5" fmla="*/ 9503 w 10000"/>
              <a:gd name="connsiteY5" fmla="*/ 1243 h 10000"/>
              <a:gd name="connsiteX6" fmla="*/ 9972 w 10000"/>
              <a:gd name="connsiteY6" fmla="*/ 2851 h 10000"/>
              <a:gd name="connsiteX7" fmla="*/ 9523 w 10000"/>
              <a:gd name="connsiteY7" fmla="*/ 4180 h 10000"/>
              <a:gd name="connsiteX8" fmla="*/ 5974 w 10000"/>
              <a:gd name="connsiteY8" fmla="*/ 9376 h 10000"/>
              <a:gd name="connsiteX9" fmla="*/ 4889 w 10000"/>
              <a:gd name="connsiteY9" fmla="*/ 10000 h 10000"/>
              <a:gd name="connsiteX10" fmla="*/ 3876 w 10000"/>
              <a:gd name="connsiteY10" fmla="*/ 9175 h 10000"/>
              <a:gd name="connsiteX11" fmla="*/ 471 w 10000"/>
              <a:gd name="connsiteY11" fmla="*/ 421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10000">
                <a:moveTo>
                  <a:pt x="471" y="4211"/>
                </a:moveTo>
                <a:cubicBezTo>
                  <a:pt x="223" y="3827"/>
                  <a:pt x="23" y="3509"/>
                  <a:pt x="0" y="2751"/>
                </a:cubicBezTo>
                <a:cubicBezTo>
                  <a:pt x="29" y="2285"/>
                  <a:pt x="14" y="1965"/>
                  <a:pt x="451" y="1314"/>
                </a:cubicBezTo>
                <a:cubicBezTo>
                  <a:pt x="439" y="1303"/>
                  <a:pt x="1416" y="3"/>
                  <a:pt x="1434" y="0"/>
                </a:cubicBezTo>
                <a:cubicBezTo>
                  <a:pt x="1421" y="4"/>
                  <a:pt x="7274" y="0"/>
                  <a:pt x="8646" y="13"/>
                </a:cubicBezTo>
                <a:cubicBezTo>
                  <a:pt x="8644" y="23"/>
                  <a:pt x="9510" y="1239"/>
                  <a:pt x="9503" y="1243"/>
                </a:cubicBezTo>
                <a:cubicBezTo>
                  <a:pt x="9925" y="1852"/>
                  <a:pt x="10000" y="2513"/>
                  <a:pt x="9972" y="2851"/>
                </a:cubicBezTo>
                <a:cubicBezTo>
                  <a:pt x="9978" y="3235"/>
                  <a:pt x="9806" y="3812"/>
                  <a:pt x="9523" y="4180"/>
                </a:cubicBezTo>
                <a:cubicBezTo>
                  <a:pt x="9412" y="4405"/>
                  <a:pt x="6506" y="8540"/>
                  <a:pt x="5974" y="9376"/>
                </a:cubicBezTo>
                <a:cubicBezTo>
                  <a:pt x="5618" y="9840"/>
                  <a:pt x="5416" y="9967"/>
                  <a:pt x="4889" y="10000"/>
                </a:cubicBezTo>
                <a:cubicBezTo>
                  <a:pt x="4447" y="9888"/>
                  <a:pt x="4307" y="9744"/>
                  <a:pt x="3876" y="9175"/>
                </a:cubicBezTo>
                <a:lnTo>
                  <a:pt x="471" y="421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5" name="圖片版面配置區 19"/>
          <p:cNvSpPr>
            <a:spLocks noGrp="1"/>
          </p:cNvSpPr>
          <p:nvPr>
            <p:ph type="pic" sz="quarter" idx="29"/>
          </p:nvPr>
        </p:nvSpPr>
        <p:spPr>
          <a:xfrm>
            <a:off x="7429518" y="928467"/>
            <a:ext cx="1722105" cy="330035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834 h 14419"/>
              <a:gd name="connsiteX1" fmla="*/ 0 w 12443"/>
              <a:gd name="connsiteY1" fmla="*/ 7426 h 14419"/>
              <a:gd name="connsiteX2" fmla="*/ 561 w 12443"/>
              <a:gd name="connsiteY2" fmla="*/ 6039 h 14419"/>
              <a:gd name="connsiteX3" fmla="*/ 5071 w 12443"/>
              <a:gd name="connsiteY3" fmla="*/ 972 h 14419"/>
              <a:gd name="connsiteX4" fmla="*/ 6307 w 12443"/>
              <a:gd name="connsiteY4" fmla="*/ 429 h 14419"/>
              <a:gd name="connsiteX5" fmla="*/ 6474 w 12443"/>
              <a:gd name="connsiteY5" fmla="*/ 447 h 14419"/>
              <a:gd name="connsiteX6" fmla="*/ 7320 w 12443"/>
              <a:gd name="connsiteY6" fmla="*/ 921 h 14419"/>
              <a:gd name="connsiteX7" fmla="*/ 11824 w 12443"/>
              <a:gd name="connsiteY7" fmla="*/ 5970 h 14419"/>
              <a:gd name="connsiteX8" fmla="*/ 12408 w 12443"/>
              <a:gd name="connsiteY8" fmla="*/ 7522 h 14419"/>
              <a:gd name="connsiteX9" fmla="*/ 11850 w 12443"/>
              <a:gd name="connsiteY9" fmla="*/ 8803 h 14419"/>
              <a:gd name="connsiteX10" fmla="*/ 7433 w 12443"/>
              <a:gd name="connsiteY10" fmla="*/ 13817 h 14419"/>
              <a:gd name="connsiteX11" fmla="*/ 6084 w 12443"/>
              <a:gd name="connsiteY11" fmla="*/ 14419 h 14419"/>
              <a:gd name="connsiteX12" fmla="*/ 4823 w 12443"/>
              <a:gd name="connsiteY12" fmla="*/ 13623 h 14419"/>
              <a:gd name="connsiteX13" fmla="*/ 586 w 12443"/>
              <a:gd name="connsiteY13" fmla="*/ 8834 h 14419"/>
              <a:gd name="connsiteX0" fmla="*/ 586 w 12443"/>
              <a:gd name="connsiteY0" fmla="*/ 8834 h 14419"/>
              <a:gd name="connsiteX1" fmla="*/ 0 w 12443"/>
              <a:gd name="connsiteY1" fmla="*/ 7426 h 14419"/>
              <a:gd name="connsiteX2" fmla="*/ 561 w 12443"/>
              <a:gd name="connsiteY2" fmla="*/ 6039 h 14419"/>
              <a:gd name="connsiteX3" fmla="*/ 5071 w 12443"/>
              <a:gd name="connsiteY3" fmla="*/ 972 h 14419"/>
              <a:gd name="connsiteX4" fmla="*/ 6307 w 12443"/>
              <a:gd name="connsiteY4" fmla="*/ 429 h 14419"/>
              <a:gd name="connsiteX5" fmla="*/ 6474 w 12443"/>
              <a:gd name="connsiteY5" fmla="*/ 447 h 14419"/>
              <a:gd name="connsiteX6" fmla="*/ 7320 w 12443"/>
              <a:gd name="connsiteY6" fmla="*/ 921 h 14419"/>
              <a:gd name="connsiteX7" fmla="*/ 11824 w 12443"/>
              <a:gd name="connsiteY7" fmla="*/ 5970 h 14419"/>
              <a:gd name="connsiteX8" fmla="*/ 12408 w 12443"/>
              <a:gd name="connsiteY8" fmla="*/ 7522 h 14419"/>
              <a:gd name="connsiteX9" fmla="*/ 11850 w 12443"/>
              <a:gd name="connsiteY9" fmla="*/ 8803 h 14419"/>
              <a:gd name="connsiteX10" fmla="*/ 7433 w 12443"/>
              <a:gd name="connsiteY10" fmla="*/ 13817 h 14419"/>
              <a:gd name="connsiteX11" fmla="*/ 6084 w 12443"/>
              <a:gd name="connsiteY11" fmla="*/ 14419 h 14419"/>
              <a:gd name="connsiteX12" fmla="*/ 4823 w 12443"/>
              <a:gd name="connsiteY12" fmla="*/ 13623 h 14419"/>
              <a:gd name="connsiteX13" fmla="*/ 586 w 12443"/>
              <a:gd name="connsiteY13" fmla="*/ 8834 h 14419"/>
              <a:gd name="connsiteX0" fmla="*/ 586 w 12443"/>
              <a:gd name="connsiteY0" fmla="*/ 8834 h 14419"/>
              <a:gd name="connsiteX1" fmla="*/ 0 w 12443"/>
              <a:gd name="connsiteY1" fmla="*/ 7426 h 14419"/>
              <a:gd name="connsiteX2" fmla="*/ 561 w 12443"/>
              <a:gd name="connsiteY2" fmla="*/ 6039 h 14419"/>
              <a:gd name="connsiteX3" fmla="*/ 5071 w 12443"/>
              <a:gd name="connsiteY3" fmla="*/ 972 h 14419"/>
              <a:gd name="connsiteX4" fmla="*/ 6307 w 12443"/>
              <a:gd name="connsiteY4" fmla="*/ 429 h 14419"/>
              <a:gd name="connsiteX5" fmla="*/ 6474 w 12443"/>
              <a:gd name="connsiteY5" fmla="*/ 447 h 14419"/>
              <a:gd name="connsiteX6" fmla="*/ 7320 w 12443"/>
              <a:gd name="connsiteY6" fmla="*/ 921 h 14419"/>
              <a:gd name="connsiteX7" fmla="*/ 11824 w 12443"/>
              <a:gd name="connsiteY7" fmla="*/ 5970 h 14419"/>
              <a:gd name="connsiteX8" fmla="*/ 12408 w 12443"/>
              <a:gd name="connsiteY8" fmla="*/ 7522 h 14419"/>
              <a:gd name="connsiteX9" fmla="*/ 11850 w 12443"/>
              <a:gd name="connsiteY9" fmla="*/ 8803 h 14419"/>
              <a:gd name="connsiteX10" fmla="*/ 7433 w 12443"/>
              <a:gd name="connsiteY10" fmla="*/ 13817 h 14419"/>
              <a:gd name="connsiteX11" fmla="*/ 6084 w 12443"/>
              <a:gd name="connsiteY11" fmla="*/ 14419 h 14419"/>
              <a:gd name="connsiteX12" fmla="*/ 4823 w 12443"/>
              <a:gd name="connsiteY12" fmla="*/ 13623 h 14419"/>
              <a:gd name="connsiteX13" fmla="*/ 586 w 12443"/>
              <a:gd name="connsiteY13" fmla="*/ 8834 h 14419"/>
              <a:gd name="connsiteX0" fmla="*/ 586 w 12443"/>
              <a:gd name="connsiteY0" fmla="*/ 8834 h 14419"/>
              <a:gd name="connsiteX1" fmla="*/ 0 w 12443"/>
              <a:gd name="connsiteY1" fmla="*/ 7426 h 14419"/>
              <a:gd name="connsiteX2" fmla="*/ 561 w 12443"/>
              <a:gd name="connsiteY2" fmla="*/ 6039 h 14419"/>
              <a:gd name="connsiteX3" fmla="*/ 5071 w 12443"/>
              <a:gd name="connsiteY3" fmla="*/ 972 h 14419"/>
              <a:gd name="connsiteX4" fmla="*/ 6307 w 12443"/>
              <a:gd name="connsiteY4" fmla="*/ 429 h 14419"/>
              <a:gd name="connsiteX5" fmla="*/ 6474 w 12443"/>
              <a:gd name="connsiteY5" fmla="*/ 447 h 14419"/>
              <a:gd name="connsiteX6" fmla="*/ 7320 w 12443"/>
              <a:gd name="connsiteY6" fmla="*/ 921 h 14419"/>
              <a:gd name="connsiteX7" fmla="*/ 11824 w 12443"/>
              <a:gd name="connsiteY7" fmla="*/ 5970 h 14419"/>
              <a:gd name="connsiteX8" fmla="*/ 12408 w 12443"/>
              <a:gd name="connsiteY8" fmla="*/ 7522 h 14419"/>
              <a:gd name="connsiteX9" fmla="*/ 11850 w 12443"/>
              <a:gd name="connsiteY9" fmla="*/ 8803 h 14419"/>
              <a:gd name="connsiteX10" fmla="*/ 7433 w 12443"/>
              <a:gd name="connsiteY10" fmla="*/ 13817 h 14419"/>
              <a:gd name="connsiteX11" fmla="*/ 6084 w 12443"/>
              <a:gd name="connsiteY11" fmla="*/ 14419 h 14419"/>
              <a:gd name="connsiteX12" fmla="*/ 4823 w 12443"/>
              <a:gd name="connsiteY12" fmla="*/ 13623 h 14419"/>
              <a:gd name="connsiteX13" fmla="*/ 586 w 12443"/>
              <a:gd name="connsiteY13" fmla="*/ 8834 h 14419"/>
              <a:gd name="connsiteX0" fmla="*/ 586 w 12443"/>
              <a:gd name="connsiteY0" fmla="*/ 8834 h 14419"/>
              <a:gd name="connsiteX1" fmla="*/ 0 w 12443"/>
              <a:gd name="connsiteY1" fmla="*/ 7426 h 14419"/>
              <a:gd name="connsiteX2" fmla="*/ 561 w 12443"/>
              <a:gd name="connsiteY2" fmla="*/ 6039 h 14419"/>
              <a:gd name="connsiteX3" fmla="*/ 5071 w 12443"/>
              <a:gd name="connsiteY3" fmla="*/ 972 h 14419"/>
              <a:gd name="connsiteX4" fmla="*/ 6307 w 12443"/>
              <a:gd name="connsiteY4" fmla="*/ 429 h 14419"/>
              <a:gd name="connsiteX5" fmla="*/ 6474 w 12443"/>
              <a:gd name="connsiteY5" fmla="*/ 447 h 14419"/>
              <a:gd name="connsiteX6" fmla="*/ 7320 w 12443"/>
              <a:gd name="connsiteY6" fmla="*/ 921 h 14419"/>
              <a:gd name="connsiteX7" fmla="*/ 11824 w 12443"/>
              <a:gd name="connsiteY7" fmla="*/ 5970 h 14419"/>
              <a:gd name="connsiteX8" fmla="*/ 12408 w 12443"/>
              <a:gd name="connsiteY8" fmla="*/ 7522 h 14419"/>
              <a:gd name="connsiteX9" fmla="*/ 11850 w 12443"/>
              <a:gd name="connsiteY9" fmla="*/ 8803 h 14419"/>
              <a:gd name="connsiteX10" fmla="*/ 7433 w 12443"/>
              <a:gd name="connsiteY10" fmla="*/ 13817 h 14419"/>
              <a:gd name="connsiteX11" fmla="*/ 6084 w 12443"/>
              <a:gd name="connsiteY11" fmla="*/ 14419 h 14419"/>
              <a:gd name="connsiteX12" fmla="*/ 4823 w 12443"/>
              <a:gd name="connsiteY12" fmla="*/ 13623 h 14419"/>
              <a:gd name="connsiteX13" fmla="*/ 586 w 12443"/>
              <a:gd name="connsiteY13" fmla="*/ 8834 h 14419"/>
              <a:gd name="connsiteX0" fmla="*/ 586 w 12443"/>
              <a:gd name="connsiteY0" fmla="*/ 9310 h 14895"/>
              <a:gd name="connsiteX1" fmla="*/ 0 w 12443"/>
              <a:gd name="connsiteY1" fmla="*/ 7902 h 14895"/>
              <a:gd name="connsiteX2" fmla="*/ 561 w 12443"/>
              <a:gd name="connsiteY2" fmla="*/ 6515 h 14895"/>
              <a:gd name="connsiteX3" fmla="*/ 5071 w 12443"/>
              <a:gd name="connsiteY3" fmla="*/ 1448 h 14895"/>
              <a:gd name="connsiteX4" fmla="*/ 6307 w 12443"/>
              <a:gd name="connsiteY4" fmla="*/ 905 h 14895"/>
              <a:gd name="connsiteX5" fmla="*/ 6474 w 12443"/>
              <a:gd name="connsiteY5" fmla="*/ 923 h 14895"/>
              <a:gd name="connsiteX6" fmla="*/ 11824 w 12443"/>
              <a:gd name="connsiteY6" fmla="*/ 6446 h 14895"/>
              <a:gd name="connsiteX7" fmla="*/ 12408 w 12443"/>
              <a:gd name="connsiteY7" fmla="*/ 7998 h 14895"/>
              <a:gd name="connsiteX8" fmla="*/ 11850 w 12443"/>
              <a:gd name="connsiteY8" fmla="*/ 9279 h 14895"/>
              <a:gd name="connsiteX9" fmla="*/ 7433 w 12443"/>
              <a:gd name="connsiteY9" fmla="*/ 14293 h 14895"/>
              <a:gd name="connsiteX10" fmla="*/ 6084 w 12443"/>
              <a:gd name="connsiteY10" fmla="*/ 14895 h 14895"/>
              <a:gd name="connsiteX11" fmla="*/ 4823 w 12443"/>
              <a:gd name="connsiteY11" fmla="*/ 14099 h 14895"/>
              <a:gd name="connsiteX12" fmla="*/ 586 w 12443"/>
              <a:gd name="connsiteY12" fmla="*/ 9310 h 14895"/>
              <a:gd name="connsiteX0" fmla="*/ 586 w 12443"/>
              <a:gd name="connsiteY0" fmla="*/ 9310 h 14895"/>
              <a:gd name="connsiteX1" fmla="*/ 0 w 12443"/>
              <a:gd name="connsiteY1" fmla="*/ 7902 h 14895"/>
              <a:gd name="connsiteX2" fmla="*/ 561 w 12443"/>
              <a:gd name="connsiteY2" fmla="*/ 6515 h 14895"/>
              <a:gd name="connsiteX3" fmla="*/ 5071 w 12443"/>
              <a:gd name="connsiteY3" fmla="*/ 1448 h 14895"/>
              <a:gd name="connsiteX4" fmla="*/ 6307 w 12443"/>
              <a:gd name="connsiteY4" fmla="*/ 905 h 14895"/>
              <a:gd name="connsiteX5" fmla="*/ 6474 w 12443"/>
              <a:gd name="connsiteY5" fmla="*/ 923 h 14895"/>
              <a:gd name="connsiteX6" fmla="*/ 11824 w 12443"/>
              <a:gd name="connsiteY6" fmla="*/ 6446 h 14895"/>
              <a:gd name="connsiteX7" fmla="*/ 12408 w 12443"/>
              <a:gd name="connsiteY7" fmla="*/ 7998 h 14895"/>
              <a:gd name="connsiteX8" fmla="*/ 11850 w 12443"/>
              <a:gd name="connsiteY8" fmla="*/ 9279 h 14895"/>
              <a:gd name="connsiteX9" fmla="*/ 7433 w 12443"/>
              <a:gd name="connsiteY9" fmla="*/ 14293 h 14895"/>
              <a:gd name="connsiteX10" fmla="*/ 6084 w 12443"/>
              <a:gd name="connsiteY10" fmla="*/ 14895 h 14895"/>
              <a:gd name="connsiteX11" fmla="*/ 4823 w 12443"/>
              <a:gd name="connsiteY11" fmla="*/ 14099 h 14895"/>
              <a:gd name="connsiteX12" fmla="*/ 586 w 12443"/>
              <a:gd name="connsiteY12" fmla="*/ 9310 h 14895"/>
              <a:gd name="connsiteX0" fmla="*/ 586 w 12443"/>
              <a:gd name="connsiteY0" fmla="*/ 8804 h 14389"/>
              <a:gd name="connsiteX1" fmla="*/ 0 w 12443"/>
              <a:gd name="connsiteY1" fmla="*/ 7396 h 14389"/>
              <a:gd name="connsiteX2" fmla="*/ 561 w 12443"/>
              <a:gd name="connsiteY2" fmla="*/ 6009 h 14389"/>
              <a:gd name="connsiteX3" fmla="*/ 5071 w 12443"/>
              <a:gd name="connsiteY3" fmla="*/ 942 h 14389"/>
              <a:gd name="connsiteX4" fmla="*/ 6307 w 12443"/>
              <a:gd name="connsiteY4" fmla="*/ 399 h 14389"/>
              <a:gd name="connsiteX5" fmla="*/ 6474 w 12443"/>
              <a:gd name="connsiteY5" fmla="*/ 417 h 14389"/>
              <a:gd name="connsiteX6" fmla="*/ 11824 w 12443"/>
              <a:gd name="connsiteY6" fmla="*/ 5940 h 14389"/>
              <a:gd name="connsiteX7" fmla="*/ 12408 w 12443"/>
              <a:gd name="connsiteY7" fmla="*/ 7492 h 14389"/>
              <a:gd name="connsiteX8" fmla="*/ 11850 w 12443"/>
              <a:gd name="connsiteY8" fmla="*/ 8773 h 14389"/>
              <a:gd name="connsiteX9" fmla="*/ 7433 w 12443"/>
              <a:gd name="connsiteY9" fmla="*/ 13787 h 14389"/>
              <a:gd name="connsiteX10" fmla="*/ 6084 w 12443"/>
              <a:gd name="connsiteY10" fmla="*/ 14389 h 14389"/>
              <a:gd name="connsiteX11" fmla="*/ 4823 w 12443"/>
              <a:gd name="connsiteY11" fmla="*/ 13593 h 14389"/>
              <a:gd name="connsiteX12" fmla="*/ 586 w 12443"/>
              <a:gd name="connsiteY12" fmla="*/ 8804 h 14389"/>
              <a:gd name="connsiteX0" fmla="*/ 586 w 12443"/>
              <a:gd name="connsiteY0" fmla="*/ 8683 h 14268"/>
              <a:gd name="connsiteX1" fmla="*/ 0 w 12443"/>
              <a:gd name="connsiteY1" fmla="*/ 7275 h 14268"/>
              <a:gd name="connsiteX2" fmla="*/ 561 w 12443"/>
              <a:gd name="connsiteY2" fmla="*/ 5888 h 14268"/>
              <a:gd name="connsiteX3" fmla="*/ 5071 w 12443"/>
              <a:gd name="connsiteY3" fmla="*/ 821 h 14268"/>
              <a:gd name="connsiteX4" fmla="*/ 6307 w 12443"/>
              <a:gd name="connsiteY4" fmla="*/ 278 h 14268"/>
              <a:gd name="connsiteX5" fmla="*/ 6474 w 12443"/>
              <a:gd name="connsiteY5" fmla="*/ 296 h 14268"/>
              <a:gd name="connsiteX6" fmla="*/ 11824 w 12443"/>
              <a:gd name="connsiteY6" fmla="*/ 5819 h 14268"/>
              <a:gd name="connsiteX7" fmla="*/ 12408 w 12443"/>
              <a:gd name="connsiteY7" fmla="*/ 7371 h 14268"/>
              <a:gd name="connsiteX8" fmla="*/ 11850 w 12443"/>
              <a:gd name="connsiteY8" fmla="*/ 8652 h 14268"/>
              <a:gd name="connsiteX9" fmla="*/ 7433 w 12443"/>
              <a:gd name="connsiteY9" fmla="*/ 13666 h 14268"/>
              <a:gd name="connsiteX10" fmla="*/ 6084 w 12443"/>
              <a:gd name="connsiteY10" fmla="*/ 14268 h 14268"/>
              <a:gd name="connsiteX11" fmla="*/ 4823 w 12443"/>
              <a:gd name="connsiteY11" fmla="*/ 13472 h 14268"/>
              <a:gd name="connsiteX12" fmla="*/ 586 w 12443"/>
              <a:gd name="connsiteY12" fmla="*/ 8683 h 1426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509 h 14094"/>
              <a:gd name="connsiteX1" fmla="*/ 0 w 12443"/>
              <a:gd name="connsiteY1" fmla="*/ 7101 h 14094"/>
              <a:gd name="connsiteX2" fmla="*/ 561 w 12443"/>
              <a:gd name="connsiteY2" fmla="*/ 5714 h 14094"/>
              <a:gd name="connsiteX3" fmla="*/ 5071 w 12443"/>
              <a:gd name="connsiteY3" fmla="*/ 647 h 14094"/>
              <a:gd name="connsiteX4" fmla="*/ 6307 w 12443"/>
              <a:gd name="connsiteY4" fmla="*/ 104 h 14094"/>
              <a:gd name="connsiteX5" fmla="*/ 6474 w 12443"/>
              <a:gd name="connsiteY5" fmla="*/ 122 h 14094"/>
              <a:gd name="connsiteX6" fmla="*/ 11824 w 12443"/>
              <a:gd name="connsiteY6" fmla="*/ 5645 h 14094"/>
              <a:gd name="connsiteX7" fmla="*/ 12408 w 12443"/>
              <a:gd name="connsiteY7" fmla="*/ 7197 h 14094"/>
              <a:gd name="connsiteX8" fmla="*/ 11850 w 12443"/>
              <a:gd name="connsiteY8" fmla="*/ 8478 h 14094"/>
              <a:gd name="connsiteX9" fmla="*/ 7433 w 12443"/>
              <a:gd name="connsiteY9" fmla="*/ 13492 h 14094"/>
              <a:gd name="connsiteX10" fmla="*/ 6084 w 12443"/>
              <a:gd name="connsiteY10" fmla="*/ 14094 h 14094"/>
              <a:gd name="connsiteX11" fmla="*/ 4823 w 12443"/>
              <a:gd name="connsiteY11" fmla="*/ 13298 h 14094"/>
              <a:gd name="connsiteX12" fmla="*/ 586 w 12443"/>
              <a:gd name="connsiteY12" fmla="*/ 8509 h 14094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711 h 14296"/>
              <a:gd name="connsiteX1" fmla="*/ 0 w 12443"/>
              <a:gd name="connsiteY1" fmla="*/ 7303 h 14296"/>
              <a:gd name="connsiteX2" fmla="*/ 561 w 12443"/>
              <a:gd name="connsiteY2" fmla="*/ 5916 h 14296"/>
              <a:gd name="connsiteX3" fmla="*/ 5071 w 12443"/>
              <a:gd name="connsiteY3" fmla="*/ 849 h 14296"/>
              <a:gd name="connsiteX4" fmla="*/ 6307 w 12443"/>
              <a:gd name="connsiteY4" fmla="*/ 306 h 14296"/>
              <a:gd name="connsiteX5" fmla="*/ 6474 w 12443"/>
              <a:gd name="connsiteY5" fmla="*/ 324 h 14296"/>
              <a:gd name="connsiteX6" fmla="*/ 11824 w 12443"/>
              <a:gd name="connsiteY6" fmla="*/ 5847 h 14296"/>
              <a:gd name="connsiteX7" fmla="*/ 12408 w 12443"/>
              <a:gd name="connsiteY7" fmla="*/ 7399 h 14296"/>
              <a:gd name="connsiteX8" fmla="*/ 11850 w 12443"/>
              <a:gd name="connsiteY8" fmla="*/ 8680 h 14296"/>
              <a:gd name="connsiteX9" fmla="*/ 7433 w 12443"/>
              <a:gd name="connsiteY9" fmla="*/ 13694 h 14296"/>
              <a:gd name="connsiteX10" fmla="*/ 6084 w 12443"/>
              <a:gd name="connsiteY10" fmla="*/ 14296 h 14296"/>
              <a:gd name="connsiteX11" fmla="*/ 4823 w 12443"/>
              <a:gd name="connsiteY11" fmla="*/ 13500 h 14296"/>
              <a:gd name="connsiteX12" fmla="*/ 586 w 12443"/>
              <a:gd name="connsiteY12" fmla="*/ 8711 h 14296"/>
              <a:gd name="connsiteX0" fmla="*/ 586 w 12443"/>
              <a:gd name="connsiteY0" fmla="*/ 8559 h 14144"/>
              <a:gd name="connsiteX1" fmla="*/ 0 w 12443"/>
              <a:gd name="connsiteY1" fmla="*/ 7151 h 14144"/>
              <a:gd name="connsiteX2" fmla="*/ 561 w 12443"/>
              <a:gd name="connsiteY2" fmla="*/ 5764 h 14144"/>
              <a:gd name="connsiteX3" fmla="*/ 5071 w 12443"/>
              <a:gd name="connsiteY3" fmla="*/ 697 h 14144"/>
              <a:gd name="connsiteX4" fmla="*/ 6307 w 12443"/>
              <a:gd name="connsiteY4" fmla="*/ 154 h 14144"/>
              <a:gd name="connsiteX5" fmla="*/ 6474 w 12443"/>
              <a:gd name="connsiteY5" fmla="*/ 172 h 14144"/>
              <a:gd name="connsiteX6" fmla="*/ 11824 w 12443"/>
              <a:gd name="connsiteY6" fmla="*/ 5695 h 14144"/>
              <a:gd name="connsiteX7" fmla="*/ 12408 w 12443"/>
              <a:gd name="connsiteY7" fmla="*/ 7247 h 14144"/>
              <a:gd name="connsiteX8" fmla="*/ 11850 w 12443"/>
              <a:gd name="connsiteY8" fmla="*/ 8528 h 14144"/>
              <a:gd name="connsiteX9" fmla="*/ 7433 w 12443"/>
              <a:gd name="connsiteY9" fmla="*/ 13542 h 14144"/>
              <a:gd name="connsiteX10" fmla="*/ 6084 w 12443"/>
              <a:gd name="connsiteY10" fmla="*/ 14144 h 14144"/>
              <a:gd name="connsiteX11" fmla="*/ 4823 w 12443"/>
              <a:gd name="connsiteY11" fmla="*/ 13348 h 14144"/>
              <a:gd name="connsiteX12" fmla="*/ 586 w 12443"/>
              <a:gd name="connsiteY12" fmla="*/ 8559 h 14144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93 h 14078"/>
              <a:gd name="connsiteX1" fmla="*/ 0 w 12443"/>
              <a:gd name="connsiteY1" fmla="*/ 7085 h 14078"/>
              <a:gd name="connsiteX2" fmla="*/ 561 w 12443"/>
              <a:gd name="connsiteY2" fmla="*/ 5698 h 14078"/>
              <a:gd name="connsiteX3" fmla="*/ 5071 w 12443"/>
              <a:gd name="connsiteY3" fmla="*/ 631 h 14078"/>
              <a:gd name="connsiteX4" fmla="*/ 6307 w 12443"/>
              <a:gd name="connsiteY4" fmla="*/ 88 h 14078"/>
              <a:gd name="connsiteX5" fmla="*/ 6474 w 12443"/>
              <a:gd name="connsiteY5" fmla="*/ 106 h 14078"/>
              <a:gd name="connsiteX6" fmla="*/ 11824 w 12443"/>
              <a:gd name="connsiteY6" fmla="*/ 5629 h 14078"/>
              <a:gd name="connsiteX7" fmla="*/ 12408 w 12443"/>
              <a:gd name="connsiteY7" fmla="*/ 7181 h 14078"/>
              <a:gd name="connsiteX8" fmla="*/ 11850 w 12443"/>
              <a:gd name="connsiteY8" fmla="*/ 8462 h 14078"/>
              <a:gd name="connsiteX9" fmla="*/ 7433 w 12443"/>
              <a:gd name="connsiteY9" fmla="*/ 13476 h 14078"/>
              <a:gd name="connsiteX10" fmla="*/ 6084 w 12443"/>
              <a:gd name="connsiteY10" fmla="*/ 14078 h 14078"/>
              <a:gd name="connsiteX11" fmla="*/ 4823 w 12443"/>
              <a:gd name="connsiteY11" fmla="*/ 13282 h 14078"/>
              <a:gd name="connsiteX12" fmla="*/ 586 w 12443"/>
              <a:gd name="connsiteY12" fmla="*/ 8493 h 14078"/>
              <a:gd name="connsiteX0" fmla="*/ 586 w 12443"/>
              <a:gd name="connsiteY0" fmla="*/ 8408 h 13993"/>
              <a:gd name="connsiteX1" fmla="*/ 0 w 12443"/>
              <a:gd name="connsiteY1" fmla="*/ 7000 h 13993"/>
              <a:gd name="connsiteX2" fmla="*/ 561 w 12443"/>
              <a:gd name="connsiteY2" fmla="*/ 5613 h 13993"/>
              <a:gd name="connsiteX3" fmla="*/ 5071 w 12443"/>
              <a:gd name="connsiteY3" fmla="*/ 546 h 13993"/>
              <a:gd name="connsiteX4" fmla="*/ 6307 w 12443"/>
              <a:gd name="connsiteY4" fmla="*/ 3 h 13993"/>
              <a:gd name="connsiteX5" fmla="*/ 6474 w 12443"/>
              <a:gd name="connsiteY5" fmla="*/ 21 h 13993"/>
              <a:gd name="connsiteX6" fmla="*/ 11824 w 12443"/>
              <a:gd name="connsiteY6" fmla="*/ 5544 h 13993"/>
              <a:gd name="connsiteX7" fmla="*/ 12408 w 12443"/>
              <a:gd name="connsiteY7" fmla="*/ 7096 h 13993"/>
              <a:gd name="connsiteX8" fmla="*/ 11850 w 12443"/>
              <a:gd name="connsiteY8" fmla="*/ 8377 h 13993"/>
              <a:gd name="connsiteX9" fmla="*/ 7433 w 12443"/>
              <a:gd name="connsiteY9" fmla="*/ 13391 h 13993"/>
              <a:gd name="connsiteX10" fmla="*/ 6084 w 12443"/>
              <a:gd name="connsiteY10" fmla="*/ 13993 h 13993"/>
              <a:gd name="connsiteX11" fmla="*/ 4823 w 12443"/>
              <a:gd name="connsiteY11" fmla="*/ 13197 h 13993"/>
              <a:gd name="connsiteX12" fmla="*/ 586 w 12443"/>
              <a:gd name="connsiteY12" fmla="*/ 8408 h 13993"/>
              <a:gd name="connsiteX0" fmla="*/ 586 w 12443"/>
              <a:gd name="connsiteY0" fmla="*/ 8418 h 14003"/>
              <a:gd name="connsiteX1" fmla="*/ 0 w 12443"/>
              <a:gd name="connsiteY1" fmla="*/ 7010 h 14003"/>
              <a:gd name="connsiteX2" fmla="*/ 561 w 12443"/>
              <a:gd name="connsiteY2" fmla="*/ 5623 h 14003"/>
              <a:gd name="connsiteX3" fmla="*/ 5071 w 12443"/>
              <a:gd name="connsiteY3" fmla="*/ 556 h 14003"/>
              <a:gd name="connsiteX4" fmla="*/ 6307 w 12443"/>
              <a:gd name="connsiteY4" fmla="*/ 13 h 14003"/>
              <a:gd name="connsiteX5" fmla="*/ 6474 w 12443"/>
              <a:gd name="connsiteY5" fmla="*/ 31 h 14003"/>
              <a:gd name="connsiteX6" fmla="*/ 11824 w 12443"/>
              <a:gd name="connsiteY6" fmla="*/ 5554 h 14003"/>
              <a:gd name="connsiteX7" fmla="*/ 12408 w 12443"/>
              <a:gd name="connsiteY7" fmla="*/ 7106 h 14003"/>
              <a:gd name="connsiteX8" fmla="*/ 11850 w 12443"/>
              <a:gd name="connsiteY8" fmla="*/ 8387 h 14003"/>
              <a:gd name="connsiteX9" fmla="*/ 7433 w 12443"/>
              <a:gd name="connsiteY9" fmla="*/ 13401 h 14003"/>
              <a:gd name="connsiteX10" fmla="*/ 6084 w 12443"/>
              <a:gd name="connsiteY10" fmla="*/ 14003 h 14003"/>
              <a:gd name="connsiteX11" fmla="*/ 4823 w 12443"/>
              <a:gd name="connsiteY11" fmla="*/ 13207 h 14003"/>
              <a:gd name="connsiteX12" fmla="*/ 586 w 12443"/>
              <a:gd name="connsiteY12" fmla="*/ 8418 h 14003"/>
              <a:gd name="connsiteX0" fmla="*/ 586 w 12416"/>
              <a:gd name="connsiteY0" fmla="*/ 8418 h 14003"/>
              <a:gd name="connsiteX1" fmla="*/ 0 w 12416"/>
              <a:gd name="connsiteY1" fmla="*/ 7010 h 14003"/>
              <a:gd name="connsiteX2" fmla="*/ 561 w 12416"/>
              <a:gd name="connsiteY2" fmla="*/ 5623 h 14003"/>
              <a:gd name="connsiteX3" fmla="*/ 5071 w 12416"/>
              <a:gd name="connsiteY3" fmla="*/ 556 h 14003"/>
              <a:gd name="connsiteX4" fmla="*/ 6307 w 12416"/>
              <a:gd name="connsiteY4" fmla="*/ 13 h 14003"/>
              <a:gd name="connsiteX5" fmla="*/ 6474 w 12416"/>
              <a:gd name="connsiteY5" fmla="*/ 31 h 14003"/>
              <a:gd name="connsiteX6" fmla="*/ 12408 w 12416"/>
              <a:gd name="connsiteY6" fmla="*/ 7106 h 14003"/>
              <a:gd name="connsiteX7" fmla="*/ 11850 w 12416"/>
              <a:gd name="connsiteY7" fmla="*/ 8387 h 14003"/>
              <a:gd name="connsiteX8" fmla="*/ 7433 w 12416"/>
              <a:gd name="connsiteY8" fmla="*/ 13401 h 14003"/>
              <a:gd name="connsiteX9" fmla="*/ 6084 w 12416"/>
              <a:gd name="connsiteY9" fmla="*/ 14003 h 14003"/>
              <a:gd name="connsiteX10" fmla="*/ 4823 w 12416"/>
              <a:gd name="connsiteY10" fmla="*/ 13207 h 14003"/>
              <a:gd name="connsiteX11" fmla="*/ 586 w 12416"/>
              <a:gd name="connsiteY11" fmla="*/ 8418 h 14003"/>
              <a:gd name="connsiteX0" fmla="*/ 586 w 11850"/>
              <a:gd name="connsiteY0" fmla="*/ 8418 h 14003"/>
              <a:gd name="connsiteX1" fmla="*/ 0 w 11850"/>
              <a:gd name="connsiteY1" fmla="*/ 7010 h 14003"/>
              <a:gd name="connsiteX2" fmla="*/ 561 w 11850"/>
              <a:gd name="connsiteY2" fmla="*/ 5623 h 14003"/>
              <a:gd name="connsiteX3" fmla="*/ 5071 w 11850"/>
              <a:gd name="connsiteY3" fmla="*/ 556 h 14003"/>
              <a:gd name="connsiteX4" fmla="*/ 6307 w 11850"/>
              <a:gd name="connsiteY4" fmla="*/ 13 h 14003"/>
              <a:gd name="connsiteX5" fmla="*/ 6474 w 11850"/>
              <a:gd name="connsiteY5" fmla="*/ 31 h 14003"/>
              <a:gd name="connsiteX6" fmla="*/ 11850 w 11850"/>
              <a:gd name="connsiteY6" fmla="*/ 8387 h 14003"/>
              <a:gd name="connsiteX7" fmla="*/ 7433 w 11850"/>
              <a:gd name="connsiteY7" fmla="*/ 13401 h 14003"/>
              <a:gd name="connsiteX8" fmla="*/ 6084 w 11850"/>
              <a:gd name="connsiteY8" fmla="*/ 14003 h 14003"/>
              <a:gd name="connsiteX9" fmla="*/ 4823 w 11850"/>
              <a:gd name="connsiteY9" fmla="*/ 13207 h 14003"/>
              <a:gd name="connsiteX10" fmla="*/ 586 w 11850"/>
              <a:gd name="connsiteY10" fmla="*/ 8418 h 14003"/>
              <a:gd name="connsiteX0" fmla="*/ 586 w 7498"/>
              <a:gd name="connsiteY0" fmla="*/ 8418 h 14003"/>
              <a:gd name="connsiteX1" fmla="*/ 0 w 7498"/>
              <a:gd name="connsiteY1" fmla="*/ 7010 h 14003"/>
              <a:gd name="connsiteX2" fmla="*/ 561 w 7498"/>
              <a:gd name="connsiteY2" fmla="*/ 5623 h 14003"/>
              <a:gd name="connsiteX3" fmla="*/ 5071 w 7498"/>
              <a:gd name="connsiteY3" fmla="*/ 556 h 14003"/>
              <a:gd name="connsiteX4" fmla="*/ 6307 w 7498"/>
              <a:gd name="connsiteY4" fmla="*/ 13 h 14003"/>
              <a:gd name="connsiteX5" fmla="*/ 6474 w 7498"/>
              <a:gd name="connsiteY5" fmla="*/ 31 h 14003"/>
              <a:gd name="connsiteX6" fmla="*/ 7433 w 7498"/>
              <a:gd name="connsiteY6" fmla="*/ 13401 h 14003"/>
              <a:gd name="connsiteX7" fmla="*/ 6084 w 7498"/>
              <a:gd name="connsiteY7" fmla="*/ 14003 h 14003"/>
              <a:gd name="connsiteX8" fmla="*/ 4823 w 7498"/>
              <a:gd name="connsiteY8" fmla="*/ 13207 h 14003"/>
              <a:gd name="connsiteX9" fmla="*/ 586 w 7498"/>
              <a:gd name="connsiteY9" fmla="*/ 8418 h 14003"/>
              <a:gd name="connsiteX0" fmla="*/ 782 w 10000"/>
              <a:gd name="connsiteY0" fmla="*/ 6012 h 11229"/>
              <a:gd name="connsiteX1" fmla="*/ 0 w 10000"/>
              <a:gd name="connsiteY1" fmla="*/ 5006 h 11229"/>
              <a:gd name="connsiteX2" fmla="*/ 748 w 10000"/>
              <a:gd name="connsiteY2" fmla="*/ 4016 h 11229"/>
              <a:gd name="connsiteX3" fmla="*/ 6763 w 10000"/>
              <a:gd name="connsiteY3" fmla="*/ 397 h 11229"/>
              <a:gd name="connsiteX4" fmla="*/ 8412 w 10000"/>
              <a:gd name="connsiteY4" fmla="*/ 9 h 11229"/>
              <a:gd name="connsiteX5" fmla="*/ 8634 w 10000"/>
              <a:gd name="connsiteY5" fmla="*/ 22 h 11229"/>
              <a:gd name="connsiteX6" fmla="*/ 9913 w 10000"/>
              <a:gd name="connsiteY6" fmla="*/ 9570 h 11229"/>
              <a:gd name="connsiteX7" fmla="*/ 8646 w 10000"/>
              <a:gd name="connsiteY7" fmla="*/ 9977 h 11229"/>
              <a:gd name="connsiteX8" fmla="*/ 8114 w 10000"/>
              <a:gd name="connsiteY8" fmla="*/ 10000 h 11229"/>
              <a:gd name="connsiteX9" fmla="*/ 6432 w 10000"/>
              <a:gd name="connsiteY9" fmla="*/ 9432 h 11229"/>
              <a:gd name="connsiteX10" fmla="*/ 782 w 10000"/>
              <a:gd name="connsiteY10" fmla="*/ 6012 h 11229"/>
              <a:gd name="connsiteX0" fmla="*/ 782 w 8733"/>
              <a:gd name="connsiteY0" fmla="*/ 6012 h 10091"/>
              <a:gd name="connsiteX1" fmla="*/ 0 w 8733"/>
              <a:gd name="connsiteY1" fmla="*/ 5006 h 10091"/>
              <a:gd name="connsiteX2" fmla="*/ 748 w 8733"/>
              <a:gd name="connsiteY2" fmla="*/ 4016 h 10091"/>
              <a:gd name="connsiteX3" fmla="*/ 6763 w 8733"/>
              <a:gd name="connsiteY3" fmla="*/ 397 h 10091"/>
              <a:gd name="connsiteX4" fmla="*/ 8412 w 8733"/>
              <a:gd name="connsiteY4" fmla="*/ 9 h 10091"/>
              <a:gd name="connsiteX5" fmla="*/ 8634 w 8733"/>
              <a:gd name="connsiteY5" fmla="*/ 22 h 10091"/>
              <a:gd name="connsiteX6" fmla="*/ 8646 w 8733"/>
              <a:gd name="connsiteY6" fmla="*/ 9977 h 10091"/>
              <a:gd name="connsiteX7" fmla="*/ 8114 w 8733"/>
              <a:gd name="connsiteY7" fmla="*/ 10000 h 10091"/>
              <a:gd name="connsiteX8" fmla="*/ 6432 w 8733"/>
              <a:gd name="connsiteY8" fmla="*/ 9432 h 10091"/>
              <a:gd name="connsiteX9" fmla="*/ 782 w 8733"/>
              <a:gd name="connsiteY9" fmla="*/ 6012 h 10091"/>
              <a:gd name="connsiteX0" fmla="*/ 895 w 9945"/>
              <a:gd name="connsiteY0" fmla="*/ 5958 h 10000"/>
              <a:gd name="connsiteX1" fmla="*/ 0 w 9945"/>
              <a:gd name="connsiteY1" fmla="*/ 4961 h 10000"/>
              <a:gd name="connsiteX2" fmla="*/ 857 w 9945"/>
              <a:gd name="connsiteY2" fmla="*/ 3980 h 10000"/>
              <a:gd name="connsiteX3" fmla="*/ 7744 w 9945"/>
              <a:gd name="connsiteY3" fmla="*/ 393 h 10000"/>
              <a:gd name="connsiteX4" fmla="*/ 9632 w 9945"/>
              <a:gd name="connsiteY4" fmla="*/ 9 h 10000"/>
              <a:gd name="connsiteX5" fmla="*/ 9887 w 9945"/>
              <a:gd name="connsiteY5" fmla="*/ 22 h 10000"/>
              <a:gd name="connsiteX6" fmla="*/ 9900 w 9945"/>
              <a:gd name="connsiteY6" fmla="*/ 9887 h 10000"/>
              <a:gd name="connsiteX7" fmla="*/ 9291 w 9945"/>
              <a:gd name="connsiteY7" fmla="*/ 9910 h 10000"/>
              <a:gd name="connsiteX8" fmla="*/ 7365 w 9945"/>
              <a:gd name="connsiteY8" fmla="*/ 9347 h 10000"/>
              <a:gd name="connsiteX9" fmla="*/ 895 w 9945"/>
              <a:gd name="connsiteY9" fmla="*/ 5958 h 10000"/>
              <a:gd name="connsiteX0" fmla="*/ 900 w 9986"/>
              <a:gd name="connsiteY0" fmla="*/ 5958 h 10000"/>
              <a:gd name="connsiteX1" fmla="*/ 0 w 9986"/>
              <a:gd name="connsiteY1" fmla="*/ 4961 h 10000"/>
              <a:gd name="connsiteX2" fmla="*/ 862 w 9986"/>
              <a:gd name="connsiteY2" fmla="*/ 3980 h 10000"/>
              <a:gd name="connsiteX3" fmla="*/ 7787 w 9986"/>
              <a:gd name="connsiteY3" fmla="*/ 393 h 10000"/>
              <a:gd name="connsiteX4" fmla="*/ 9685 w 9986"/>
              <a:gd name="connsiteY4" fmla="*/ 9 h 10000"/>
              <a:gd name="connsiteX5" fmla="*/ 9942 w 9986"/>
              <a:gd name="connsiteY5" fmla="*/ 22 h 10000"/>
              <a:gd name="connsiteX6" fmla="*/ 9955 w 9986"/>
              <a:gd name="connsiteY6" fmla="*/ 9887 h 10000"/>
              <a:gd name="connsiteX7" fmla="*/ 9342 w 9986"/>
              <a:gd name="connsiteY7" fmla="*/ 9910 h 10000"/>
              <a:gd name="connsiteX8" fmla="*/ 7406 w 9986"/>
              <a:gd name="connsiteY8" fmla="*/ 9347 h 10000"/>
              <a:gd name="connsiteX9" fmla="*/ 900 w 9986"/>
              <a:gd name="connsiteY9" fmla="*/ 5958 h 10000"/>
              <a:gd name="connsiteX0" fmla="*/ 901 w 10000"/>
              <a:gd name="connsiteY0" fmla="*/ 5958 h 10094"/>
              <a:gd name="connsiteX1" fmla="*/ 0 w 10000"/>
              <a:gd name="connsiteY1" fmla="*/ 4961 h 10094"/>
              <a:gd name="connsiteX2" fmla="*/ 863 w 10000"/>
              <a:gd name="connsiteY2" fmla="*/ 3980 h 10094"/>
              <a:gd name="connsiteX3" fmla="*/ 7798 w 10000"/>
              <a:gd name="connsiteY3" fmla="*/ 393 h 10094"/>
              <a:gd name="connsiteX4" fmla="*/ 9699 w 10000"/>
              <a:gd name="connsiteY4" fmla="*/ 9 h 10094"/>
              <a:gd name="connsiteX5" fmla="*/ 9956 w 10000"/>
              <a:gd name="connsiteY5" fmla="*/ 22 h 10094"/>
              <a:gd name="connsiteX6" fmla="*/ 9969 w 10000"/>
              <a:gd name="connsiteY6" fmla="*/ 9887 h 10094"/>
              <a:gd name="connsiteX7" fmla="*/ 9355 w 10000"/>
              <a:gd name="connsiteY7" fmla="*/ 9910 h 10094"/>
              <a:gd name="connsiteX8" fmla="*/ 7416 w 10000"/>
              <a:gd name="connsiteY8" fmla="*/ 9347 h 10094"/>
              <a:gd name="connsiteX9" fmla="*/ 901 w 10000"/>
              <a:gd name="connsiteY9" fmla="*/ 5958 h 10094"/>
              <a:gd name="connsiteX0" fmla="*/ 901 w 10000"/>
              <a:gd name="connsiteY0" fmla="*/ 5958 h 10000"/>
              <a:gd name="connsiteX1" fmla="*/ 0 w 10000"/>
              <a:gd name="connsiteY1" fmla="*/ 4961 h 10000"/>
              <a:gd name="connsiteX2" fmla="*/ 863 w 10000"/>
              <a:gd name="connsiteY2" fmla="*/ 3980 h 10000"/>
              <a:gd name="connsiteX3" fmla="*/ 7798 w 10000"/>
              <a:gd name="connsiteY3" fmla="*/ 393 h 10000"/>
              <a:gd name="connsiteX4" fmla="*/ 9699 w 10000"/>
              <a:gd name="connsiteY4" fmla="*/ 9 h 10000"/>
              <a:gd name="connsiteX5" fmla="*/ 9956 w 10000"/>
              <a:gd name="connsiteY5" fmla="*/ 22 h 10000"/>
              <a:gd name="connsiteX6" fmla="*/ 9969 w 10000"/>
              <a:gd name="connsiteY6" fmla="*/ 9887 h 10000"/>
              <a:gd name="connsiteX7" fmla="*/ 9355 w 10000"/>
              <a:gd name="connsiteY7" fmla="*/ 9910 h 10000"/>
              <a:gd name="connsiteX8" fmla="*/ 7416 w 10000"/>
              <a:gd name="connsiteY8" fmla="*/ 9347 h 10000"/>
              <a:gd name="connsiteX9" fmla="*/ 901 w 10000"/>
              <a:gd name="connsiteY9" fmla="*/ 5958 h 10000"/>
              <a:gd name="connsiteX0" fmla="*/ 901 w 10000"/>
              <a:gd name="connsiteY0" fmla="*/ 5958 h 9943"/>
              <a:gd name="connsiteX1" fmla="*/ 0 w 10000"/>
              <a:gd name="connsiteY1" fmla="*/ 4961 h 9943"/>
              <a:gd name="connsiteX2" fmla="*/ 863 w 10000"/>
              <a:gd name="connsiteY2" fmla="*/ 3980 h 9943"/>
              <a:gd name="connsiteX3" fmla="*/ 7798 w 10000"/>
              <a:gd name="connsiteY3" fmla="*/ 393 h 9943"/>
              <a:gd name="connsiteX4" fmla="*/ 9699 w 10000"/>
              <a:gd name="connsiteY4" fmla="*/ 9 h 9943"/>
              <a:gd name="connsiteX5" fmla="*/ 9956 w 10000"/>
              <a:gd name="connsiteY5" fmla="*/ 22 h 9943"/>
              <a:gd name="connsiteX6" fmla="*/ 9969 w 10000"/>
              <a:gd name="connsiteY6" fmla="*/ 9887 h 9943"/>
              <a:gd name="connsiteX7" fmla="*/ 9355 w 10000"/>
              <a:gd name="connsiteY7" fmla="*/ 9910 h 9943"/>
              <a:gd name="connsiteX8" fmla="*/ 7416 w 10000"/>
              <a:gd name="connsiteY8" fmla="*/ 9347 h 9943"/>
              <a:gd name="connsiteX9" fmla="*/ 901 w 10000"/>
              <a:gd name="connsiteY9" fmla="*/ 5958 h 9943"/>
              <a:gd name="connsiteX0" fmla="*/ 901 w 10000"/>
              <a:gd name="connsiteY0" fmla="*/ 5992 h 9979"/>
              <a:gd name="connsiteX1" fmla="*/ 0 w 10000"/>
              <a:gd name="connsiteY1" fmla="*/ 4989 h 9979"/>
              <a:gd name="connsiteX2" fmla="*/ 863 w 10000"/>
              <a:gd name="connsiteY2" fmla="*/ 4003 h 9979"/>
              <a:gd name="connsiteX3" fmla="*/ 7798 w 10000"/>
              <a:gd name="connsiteY3" fmla="*/ 395 h 9979"/>
              <a:gd name="connsiteX4" fmla="*/ 9699 w 10000"/>
              <a:gd name="connsiteY4" fmla="*/ 9 h 9979"/>
              <a:gd name="connsiteX5" fmla="*/ 9956 w 10000"/>
              <a:gd name="connsiteY5" fmla="*/ 22 h 9979"/>
              <a:gd name="connsiteX6" fmla="*/ 9969 w 10000"/>
              <a:gd name="connsiteY6" fmla="*/ 9944 h 9979"/>
              <a:gd name="connsiteX7" fmla="*/ 9355 w 10000"/>
              <a:gd name="connsiteY7" fmla="*/ 9967 h 9979"/>
              <a:gd name="connsiteX8" fmla="*/ 7416 w 10000"/>
              <a:gd name="connsiteY8" fmla="*/ 9401 h 9979"/>
              <a:gd name="connsiteX9" fmla="*/ 901 w 10000"/>
              <a:gd name="connsiteY9" fmla="*/ 5992 h 9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9979">
                <a:moveTo>
                  <a:pt x="901" y="5992"/>
                </a:moveTo>
                <a:cubicBezTo>
                  <a:pt x="428" y="5728"/>
                  <a:pt x="42" y="5509"/>
                  <a:pt x="0" y="4989"/>
                </a:cubicBezTo>
                <a:cubicBezTo>
                  <a:pt x="55" y="4669"/>
                  <a:pt x="26" y="4448"/>
                  <a:pt x="863" y="4003"/>
                </a:cubicBezTo>
                <a:cubicBezTo>
                  <a:pt x="1152" y="3861"/>
                  <a:pt x="7674" y="479"/>
                  <a:pt x="7798" y="395"/>
                </a:cubicBezTo>
                <a:cubicBezTo>
                  <a:pt x="8306" y="156"/>
                  <a:pt x="8884" y="8"/>
                  <a:pt x="9699" y="9"/>
                </a:cubicBezTo>
                <a:cubicBezTo>
                  <a:pt x="9686" y="11"/>
                  <a:pt x="9810" y="0"/>
                  <a:pt x="9956" y="22"/>
                </a:cubicBezTo>
                <a:cubicBezTo>
                  <a:pt x="10000" y="1678"/>
                  <a:pt x="9973" y="9805"/>
                  <a:pt x="9969" y="9944"/>
                </a:cubicBezTo>
                <a:cubicBezTo>
                  <a:pt x="9748" y="9979"/>
                  <a:pt x="9713" y="9971"/>
                  <a:pt x="9355" y="9967"/>
                </a:cubicBezTo>
                <a:cubicBezTo>
                  <a:pt x="8509" y="9890"/>
                  <a:pt x="8241" y="9791"/>
                  <a:pt x="7416" y="9401"/>
                </a:cubicBezTo>
                <a:lnTo>
                  <a:pt x="901" y="599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16" name="矩形 15"/>
          <p:cNvSpPr/>
          <p:nvPr userDrawn="1"/>
        </p:nvSpPr>
        <p:spPr>
          <a:xfrm>
            <a:off x="7007823" y="2435020"/>
            <a:ext cx="285752" cy="285752"/>
          </a:xfrm>
          <a:prstGeom prst="rect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FFCE33"/>
              </a:solidFill>
            </a:endParaRPr>
          </a:p>
        </p:txBody>
      </p:sp>
      <p:sp>
        <p:nvSpPr>
          <p:cNvPr id="19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C3E17DB2-15C7-4B88-8483-BB37DF6E324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0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1" name="文字版面配置區 8"/>
          <p:cNvSpPr>
            <a:spLocks noGrp="1"/>
          </p:cNvSpPr>
          <p:nvPr>
            <p:ph type="body" sz="quarter" idx="30"/>
          </p:nvPr>
        </p:nvSpPr>
        <p:spPr>
          <a:xfrm>
            <a:off x="714348" y="3571882"/>
            <a:ext cx="4143404" cy="1071570"/>
          </a:xfrm>
        </p:spPr>
        <p:txBody>
          <a:bodyPr vert="horz" lIns="91440" tIns="45720" rIns="91440" bIns="45720" rtlCol="0" anchor="t">
            <a:normAutofit/>
          </a:bodyPr>
          <a:lstStyle>
            <a:lvl1pPr marL="268288" indent="-268288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kumimoji="0" lang="zh-TW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22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25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27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8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0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2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2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Blip>
                <a:blip r:embed="rId3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1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4143404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7" name="群組 22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18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4" name="群組 25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26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矩形 31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少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 userDrawn="1"/>
        </p:nvSpPr>
        <p:spPr>
          <a:xfrm rot="2700000">
            <a:off x="5067298" y="1119048"/>
            <a:ext cx="3081372" cy="3081372"/>
          </a:xfrm>
          <a:prstGeom prst="rect">
            <a:avLst/>
          </a:prstGeom>
          <a:noFill/>
          <a:ln w="19050">
            <a:solidFill>
              <a:srgbClr val="3A3A3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9" name="圖片版面配置區 19"/>
          <p:cNvSpPr>
            <a:spLocks noGrp="1"/>
          </p:cNvSpPr>
          <p:nvPr>
            <p:ph type="pic" sz="quarter" idx="28"/>
          </p:nvPr>
        </p:nvSpPr>
        <p:spPr>
          <a:xfrm>
            <a:off x="4460118" y="2204887"/>
            <a:ext cx="1858238" cy="185738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29"/>
          </p:nvPr>
        </p:nvSpPr>
        <p:spPr>
          <a:xfrm>
            <a:off x="6950905" y="1257151"/>
            <a:ext cx="1858238" cy="185738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1" name="圖片版面配置區 19"/>
          <p:cNvSpPr>
            <a:spLocks noGrp="1"/>
          </p:cNvSpPr>
          <p:nvPr>
            <p:ph type="pic" sz="quarter" idx="30"/>
          </p:nvPr>
        </p:nvSpPr>
        <p:spPr>
          <a:xfrm>
            <a:off x="6007921" y="2828902"/>
            <a:ext cx="2143990" cy="2143009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2" name="圖片版面配置區 19"/>
          <p:cNvSpPr>
            <a:spLocks noGrp="1"/>
          </p:cNvSpPr>
          <p:nvPr>
            <p:ph type="pic" sz="quarter" idx="31"/>
          </p:nvPr>
        </p:nvSpPr>
        <p:spPr>
          <a:xfrm>
            <a:off x="5074465" y="357172"/>
            <a:ext cx="2143990" cy="2143009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7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030966F8-43A4-4F6B-828C-9A153087077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8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32"/>
          </p:nvPr>
        </p:nvSpPr>
        <p:spPr>
          <a:xfrm>
            <a:off x="714348" y="3571882"/>
            <a:ext cx="4143404" cy="1071570"/>
          </a:xfrm>
        </p:spPr>
        <p:txBody>
          <a:bodyPr>
            <a:normAutofit/>
          </a:bodyPr>
          <a:lstStyle>
            <a:lvl1pPr marL="268288" indent="-268288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1pPr>
            <a:lvl2pPr marL="715963" indent="-354013">
              <a:buFontTx/>
              <a:buBlip>
                <a:blip r:embed="rId2"/>
              </a:buBlip>
              <a:defRPr sz="16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0" name="文字版面配置區 8"/>
          <p:cNvSpPr>
            <a:spLocks noGrp="1"/>
          </p:cNvSpPr>
          <p:nvPr>
            <p:ph type="body" sz="quarter" idx="13" hasCustomPrompt="1"/>
          </p:nvPr>
        </p:nvSpPr>
        <p:spPr>
          <a:xfrm>
            <a:off x="714348" y="1428742"/>
            <a:ext cx="4143404" cy="432000"/>
          </a:xfrm>
        </p:spPr>
        <p:txBody>
          <a:bodyPr anchor="ctr">
            <a:normAutofit/>
          </a:bodyPr>
          <a:lstStyle>
            <a:lvl1pPr marL="266700" indent="-266700"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sp>
        <p:nvSpPr>
          <p:cNvPr id="3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421484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</a:t>
            </a:r>
            <a:endParaRPr lang="zh-TW" altLang="en-US" dirty="0"/>
          </a:p>
        </p:txBody>
      </p:sp>
      <p:sp>
        <p:nvSpPr>
          <p:cNvPr id="32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33" name="文字版面配置區 15"/>
          <p:cNvSpPr>
            <a:spLocks noGrp="1"/>
          </p:cNvSpPr>
          <p:nvPr>
            <p:ph type="body" sz="quarter" idx="33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4" name="文字版面配置區 8"/>
          <p:cNvSpPr>
            <a:spLocks noGrp="1"/>
          </p:cNvSpPr>
          <p:nvPr>
            <p:ph type="body" sz="quarter" idx="34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5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714348" y="1928808"/>
            <a:ext cx="4143404" cy="1071570"/>
          </a:xfrm>
        </p:spPr>
        <p:txBody>
          <a:bodyPr anchor="t">
            <a:normAutofit/>
          </a:bodyPr>
          <a:lstStyle>
            <a:lvl1pPr marL="268288" indent="-268288" algn="l">
              <a:buFontTx/>
              <a:buBlip>
                <a:blip r:embed="rId2"/>
              </a:buBlip>
              <a:defRPr kumimoji="0" lang="zh-TW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l">
              <a:buFontTx/>
              <a:buBlip>
                <a:blip r:embed="rId2"/>
              </a:buBlip>
              <a:defRPr sz="1600" b="0">
                <a:solidFill>
                  <a:schemeClr val="tx1"/>
                </a:solidFill>
              </a:defRPr>
            </a:lvl2pPr>
            <a:lvl3pPr algn="l">
              <a:buFontTx/>
              <a:buBlip>
                <a:blip r:embed="rId3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36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714348" y="3071816"/>
            <a:ext cx="3714776" cy="432000"/>
          </a:xfrm>
        </p:spPr>
        <p:txBody>
          <a:bodyPr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>
                <a:solidFill>
                  <a:srgbClr val="3D57B4"/>
                </a:solidFill>
              </a:defRPr>
            </a:lvl1pPr>
            <a:lvl2pPr>
              <a:buFontTx/>
              <a:buBlip>
                <a:blip r:embed="rId3"/>
              </a:buBlip>
              <a:defRPr sz="1800"/>
            </a:lvl2pPr>
            <a:lvl3pPr>
              <a:buFontTx/>
              <a:buBlip>
                <a:blip r:embed="rId3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17" name="群組 22"/>
          <p:cNvGrpSpPr/>
          <p:nvPr userDrawn="1"/>
        </p:nvGrpSpPr>
        <p:grpSpPr>
          <a:xfrm>
            <a:off x="714348" y="1857370"/>
            <a:ext cx="3867179" cy="67637"/>
            <a:chOff x="419072" y="1890702"/>
            <a:chExt cx="3867179" cy="67637"/>
          </a:xfrm>
        </p:grpSpPr>
        <p:cxnSp>
          <p:nvCxnSpPr>
            <p:cNvPr id="18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4" name="群組 25"/>
          <p:cNvGrpSpPr/>
          <p:nvPr userDrawn="1"/>
        </p:nvGrpSpPr>
        <p:grpSpPr>
          <a:xfrm>
            <a:off x="714348" y="3500444"/>
            <a:ext cx="3867179" cy="67637"/>
            <a:chOff x="419072" y="1890702"/>
            <a:chExt cx="3867179" cy="67637"/>
          </a:xfrm>
        </p:grpSpPr>
        <p:cxnSp>
          <p:nvCxnSpPr>
            <p:cNvPr id="26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矩形 36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7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2562426" y="1553300"/>
            <a:ext cx="3938400" cy="2804400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1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2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117310D4-1E41-46C8-BF37-FF4E33134C67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4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5" name="文字版面配置區 15"/>
          <p:cNvSpPr>
            <a:spLocks noGrp="1"/>
          </p:cNvSpPr>
          <p:nvPr>
            <p:ph type="body" sz="quarter" idx="30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2" name="文字版面配置區 67"/>
          <p:cNvSpPr>
            <a:spLocks noGrp="1"/>
          </p:cNvSpPr>
          <p:nvPr>
            <p:ph type="body" sz="quarter" idx="42" hasCustomPrompt="1"/>
          </p:nvPr>
        </p:nvSpPr>
        <p:spPr>
          <a:xfrm>
            <a:off x="393890" y="1277205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FAA01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3" name="文字版面配置區 67"/>
          <p:cNvSpPr>
            <a:spLocks noGrp="1"/>
          </p:cNvSpPr>
          <p:nvPr>
            <p:ph type="body" sz="quarter" idx="43" hasCustomPrompt="1"/>
          </p:nvPr>
        </p:nvSpPr>
        <p:spPr>
          <a:xfrm>
            <a:off x="420352" y="2834943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3D57B4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4" name="文字版面配置區 67"/>
          <p:cNvSpPr>
            <a:spLocks noGrp="1"/>
          </p:cNvSpPr>
          <p:nvPr>
            <p:ph type="body" sz="quarter" idx="44" hasCustomPrompt="1"/>
          </p:nvPr>
        </p:nvSpPr>
        <p:spPr>
          <a:xfrm>
            <a:off x="7911736" y="1906263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0B9D89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5" name="文字版面配置區 67"/>
          <p:cNvSpPr>
            <a:spLocks noGrp="1"/>
          </p:cNvSpPr>
          <p:nvPr>
            <p:ph type="body" sz="quarter" idx="45" hasCustomPrompt="1"/>
          </p:nvPr>
        </p:nvSpPr>
        <p:spPr>
          <a:xfrm>
            <a:off x="7905749" y="3420739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97212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54" name="文字版面配置區 41"/>
          <p:cNvSpPr>
            <a:spLocks noGrp="1"/>
          </p:cNvSpPr>
          <p:nvPr>
            <p:ph type="body" sz="quarter" idx="33" hasCustomPrompt="1"/>
          </p:nvPr>
        </p:nvSpPr>
        <p:spPr>
          <a:xfrm>
            <a:off x="1071547" y="1247618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AA01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5" name="文字版面配置區 50"/>
          <p:cNvSpPr>
            <a:spLocks noGrp="1"/>
          </p:cNvSpPr>
          <p:nvPr>
            <p:ph type="body" sz="quarter" idx="37"/>
          </p:nvPr>
        </p:nvSpPr>
        <p:spPr>
          <a:xfrm>
            <a:off x="1000100" y="1714494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6" name="文字版面配置區 41"/>
          <p:cNvSpPr>
            <a:spLocks noGrp="1"/>
          </p:cNvSpPr>
          <p:nvPr>
            <p:ph type="body" sz="quarter" idx="34" hasCustomPrompt="1"/>
          </p:nvPr>
        </p:nvSpPr>
        <p:spPr>
          <a:xfrm>
            <a:off x="1078617" y="2805250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3D57B4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7" name="文字版面配置區 50"/>
          <p:cNvSpPr>
            <a:spLocks noGrp="1"/>
          </p:cNvSpPr>
          <p:nvPr>
            <p:ph type="body" sz="quarter" idx="38"/>
          </p:nvPr>
        </p:nvSpPr>
        <p:spPr>
          <a:xfrm>
            <a:off x="1000100" y="3263878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8" name="文字版面配置區 50"/>
          <p:cNvSpPr>
            <a:spLocks noGrp="1"/>
          </p:cNvSpPr>
          <p:nvPr>
            <p:ph type="body" sz="quarter" idx="39"/>
          </p:nvPr>
        </p:nvSpPr>
        <p:spPr>
          <a:xfrm>
            <a:off x="6488250" y="2357436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9" name="文字版面配置區 50"/>
          <p:cNvSpPr>
            <a:spLocks noGrp="1"/>
          </p:cNvSpPr>
          <p:nvPr>
            <p:ph type="body" sz="quarter" idx="40"/>
          </p:nvPr>
        </p:nvSpPr>
        <p:spPr>
          <a:xfrm>
            <a:off x="6480216" y="3852801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60" name="文字版面配置區 41"/>
          <p:cNvSpPr>
            <a:spLocks noGrp="1"/>
          </p:cNvSpPr>
          <p:nvPr>
            <p:ph type="body" sz="quarter" idx="36" hasCustomPrompt="1"/>
          </p:nvPr>
        </p:nvSpPr>
        <p:spPr>
          <a:xfrm>
            <a:off x="6582886" y="3406655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97212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61" name="文字版面配置區 41"/>
          <p:cNvSpPr>
            <a:spLocks noGrp="1"/>
          </p:cNvSpPr>
          <p:nvPr>
            <p:ph type="body" sz="quarter" idx="35" hasCustomPrompt="1"/>
          </p:nvPr>
        </p:nvSpPr>
        <p:spPr>
          <a:xfrm>
            <a:off x="6541645" y="1881079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0B9D89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2143108" y="1643056"/>
            <a:ext cx="1821043" cy="2661524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4"/>
          </p:nvPr>
        </p:nvSpPr>
        <p:spPr>
          <a:xfrm>
            <a:off x="3929058" y="1642138"/>
            <a:ext cx="2699106" cy="2644441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1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0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E8CF2CDD-8802-4481-8F2E-B83D2A9A65C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3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42" name="文字版面配置區 4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890058" y="1581311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AA01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44" name="文字版面配置區 4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890058" y="3175199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3D57B4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47" name="文字版面配置區 4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6717617" y="1318846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0B9D89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49" name="文字版面配置區 4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6951385" y="3155502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97212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2" name="文字版面配置區 50"/>
          <p:cNvSpPr>
            <a:spLocks noGrp="1"/>
          </p:cNvSpPr>
          <p:nvPr userDrawn="1">
            <p:ph type="body" sz="quarter" idx="37"/>
          </p:nvPr>
        </p:nvSpPr>
        <p:spPr>
          <a:xfrm>
            <a:off x="816429" y="2028820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4" name="文字版面配置區 50"/>
          <p:cNvSpPr>
            <a:spLocks noGrp="1"/>
          </p:cNvSpPr>
          <p:nvPr userDrawn="1">
            <p:ph type="body" sz="quarter" idx="38"/>
          </p:nvPr>
        </p:nvSpPr>
        <p:spPr>
          <a:xfrm>
            <a:off x="845984" y="3629320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6" name="文字版面配置區 50"/>
          <p:cNvSpPr>
            <a:spLocks noGrp="1"/>
          </p:cNvSpPr>
          <p:nvPr userDrawn="1">
            <p:ph type="body" sz="quarter" idx="39"/>
          </p:nvPr>
        </p:nvSpPr>
        <p:spPr>
          <a:xfrm>
            <a:off x="6666423" y="1785932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8" name="文字版面配置區 50"/>
          <p:cNvSpPr>
            <a:spLocks noGrp="1"/>
          </p:cNvSpPr>
          <p:nvPr userDrawn="1">
            <p:ph type="body" sz="quarter" idx="40"/>
          </p:nvPr>
        </p:nvSpPr>
        <p:spPr>
          <a:xfrm>
            <a:off x="6871070" y="3617012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70" name="文字版面配置區 67"/>
          <p:cNvSpPr>
            <a:spLocks noGrp="1"/>
          </p:cNvSpPr>
          <p:nvPr>
            <p:ph type="body" sz="quarter" idx="42" hasCustomPrompt="1"/>
          </p:nvPr>
        </p:nvSpPr>
        <p:spPr>
          <a:xfrm>
            <a:off x="241432" y="1610573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FAA01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72" name="文字版面配置區 67"/>
          <p:cNvSpPr>
            <a:spLocks noGrp="1"/>
          </p:cNvSpPr>
          <p:nvPr>
            <p:ph type="body" sz="quarter" idx="43" hasCustomPrompt="1"/>
          </p:nvPr>
        </p:nvSpPr>
        <p:spPr>
          <a:xfrm>
            <a:off x="234585" y="3201664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3D57B4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74" name="文字版面配置區 67"/>
          <p:cNvSpPr>
            <a:spLocks noGrp="1"/>
          </p:cNvSpPr>
          <p:nvPr>
            <p:ph type="body" sz="quarter" idx="44" hasCustomPrompt="1"/>
          </p:nvPr>
        </p:nvSpPr>
        <p:spPr>
          <a:xfrm>
            <a:off x="8097498" y="1306180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0B9D89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76" name="文字版面配置區 67"/>
          <p:cNvSpPr>
            <a:spLocks noGrp="1"/>
          </p:cNvSpPr>
          <p:nvPr>
            <p:ph type="body" sz="quarter" idx="45" hasCustomPrompt="1"/>
          </p:nvPr>
        </p:nvSpPr>
        <p:spPr>
          <a:xfrm>
            <a:off x="8286776" y="3163568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97212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7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3000366" y="1285866"/>
            <a:ext cx="3000395" cy="1641600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4"/>
          </p:nvPr>
        </p:nvSpPr>
        <p:spPr>
          <a:xfrm>
            <a:off x="2430562" y="3000378"/>
            <a:ext cx="2070000" cy="1616400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9" name="圖片版面配置區 7"/>
          <p:cNvSpPr>
            <a:spLocks noGrp="1"/>
          </p:cNvSpPr>
          <p:nvPr>
            <p:ph type="pic" sz="quarter" idx="15"/>
          </p:nvPr>
        </p:nvSpPr>
        <p:spPr>
          <a:xfrm>
            <a:off x="4714876" y="3000378"/>
            <a:ext cx="2070000" cy="1643055"/>
          </a:xfr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endParaRPr lang="zh-TW" altLang="en-US" dirty="0"/>
          </a:p>
        </p:txBody>
      </p:sp>
      <p:sp>
        <p:nvSpPr>
          <p:cNvPr id="13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2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4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B3163A93-1EF6-46D9-8750-62CF5908192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8" name="文字版面配置區 67"/>
          <p:cNvSpPr>
            <a:spLocks noGrp="1"/>
          </p:cNvSpPr>
          <p:nvPr>
            <p:ph type="body" sz="quarter" idx="44" hasCustomPrompt="1"/>
          </p:nvPr>
        </p:nvSpPr>
        <p:spPr>
          <a:xfrm>
            <a:off x="8287702" y="2491740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0B9D89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39" name="文字版面配置區 67"/>
          <p:cNvSpPr>
            <a:spLocks noGrp="1"/>
          </p:cNvSpPr>
          <p:nvPr>
            <p:ph type="body" sz="quarter" idx="42" hasCustomPrompt="1"/>
          </p:nvPr>
        </p:nvSpPr>
        <p:spPr>
          <a:xfrm>
            <a:off x="687232" y="1544853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FAA01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0" name="文字版面配置區 67"/>
          <p:cNvSpPr>
            <a:spLocks noGrp="1"/>
          </p:cNvSpPr>
          <p:nvPr>
            <p:ph type="body" sz="quarter" idx="43" hasCustomPrompt="1"/>
          </p:nvPr>
        </p:nvSpPr>
        <p:spPr>
          <a:xfrm>
            <a:off x="210470" y="3121338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3D57B4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9" name="文字版面配置區 50"/>
          <p:cNvSpPr>
            <a:spLocks noGrp="1"/>
          </p:cNvSpPr>
          <p:nvPr>
            <p:ph type="body" sz="quarter" idx="37"/>
          </p:nvPr>
        </p:nvSpPr>
        <p:spPr>
          <a:xfrm>
            <a:off x="1274612" y="2000246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0" name="文字版面配置區 50"/>
          <p:cNvSpPr>
            <a:spLocks noGrp="1"/>
          </p:cNvSpPr>
          <p:nvPr>
            <p:ph type="body" sz="quarter" idx="38"/>
          </p:nvPr>
        </p:nvSpPr>
        <p:spPr>
          <a:xfrm>
            <a:off x="837065" y="3576649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1" name="文字版面配置區 41"/>
          <p:cNvSpPr>
            <a:spLocks noGrp="1"/>
          </p:cNvSpPr>
          <p:nvPr>
            <p:ph type="body" sz="quarter" idx="34" hasCustomPrompt="1"/>
          </p:nvPr>
        </p:nvSpPr>
        <p:spPr>
          <a:xfrm>
            <a:off x="855296" y="3122458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3D57B4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2" name="文字版面配置區 41"/>
          <p:cNvSpPr>
            <a:spLocks noGrp="1"/>
          </p:cNvSpPr>
          <p:nvPr>
            <p:ph type="body" sz="quarter" idx="33" hasCustomPrompt="1"/>
          </p:nvPr>
        </p:nvSpPr>
        <p:spPr>
          <a:xfrm>
            <a:off x="1339391" y="1528570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AA01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3" name="文字版面配置區 41"/>
          <p:cNvSpPr>
            <a:spLocks noGrp="1"/>
          </p:cNvSpPr>
          <p:nvPr>
            <p:ph type="body" sz="quarter" idx="35" hasCustomPrompt="1"/>
          </p:nvPr>
        </p:nvSpPr>
        <p:spPr>
          <a:xfrm>
            <a:off x="6871578" y="2485009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0B9D89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4" name="文字版面配置區 50"/>
          <p:cNvSpPr>
            <a:spLocks noGrp="1"/>
          </p:cNvSpPr>
          <p:nvPr>
            <p:ph type="body" sz="quarter" idx="39"/>
          </p:nvPr>
        </p:nvSpPr>
        <p:spPr>
          <a:xfrm>
            <a:off x="6824845" y="2960002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7" name="圖片版面配置區 7"/>
          <p:cNvSpPr>
            <a:spLocks noGrp="1"/>
          </p:cNvSpPr>
          <p:nvPr>
            <p:ph type="pic" sz="quarter" idx="13" hasCustomPrompt="1"/>
          </p:nvPr>
        </p:nvSpPr>
        <p:spPr>
          <a:xfrm>
            <a:off x="2643174" y="1285866"/>
            <a:ext cx="1641600" cy="1641600"/>
          </a:xfrm>
          <a:prstGeom prst="ellipse">
            <a:avLst/>
          </a:prstGeom>
        </p:spPr>
        <p:txBody>
          <a:bodyPr anchor="ctr">
            <a:normAutofit/>
          </a:bodyPr>
          <a:lstStyle>
            <a:lvl1pPr algn="ctr"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4" hasCustomPrompt="1"/>
          </p:nvPr>
        </p:nvSpPr>
        <p:spPr>
          <a:xfrm>
            <a:off x="4644912" y="1285866"/>
            <a:ext cx="1641600" cy="1641600"/>
          </a:xfrm>
          <a:prstGeom prst="ellipse">
            <a:avLst/>
          </a:prstGeo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</p:txBody>
      </p:sp>
      <p:sp>
        <p:nvSpPr>
          <p:cNvPr id="9" name="圖片版面配置區 7"/>
          <p:cNvSpPr>
            <a:spLocks noGrp="1"/>
          </p:cNvSpPr>
          <p:nvPr>
            <p:ph type="pic" sz="quarter" idx="15" hasCustomPrompt="1"/>
          </p:nvPr>
        </p:nvSpPr>
        <p:spPr>
          <a:xfrm>
            <a:off x="2643174" y="3071816"/>
            <a:ext cx="1641600" cy="1641600"/>
          </a:xfrm>
          <a:prstGeom prst="ellipse">
            <a:avLst/>
          </a:prstGeo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</p:txBody>
      </p:sp>
      <p:sp>
        <p:nvSpPr>
          <p:cNvPr id="10" name="圖片版面配置區 7"/>
          <p:cNvSpPr>
            <a:spLocks noGrp="1"/>
          </p:cNvSpPr>
          <p:nvPr>
            <p:ph type="pic" sz="quarter" idx="16" hasCustomPrompt="1"/>
          </p:nvPr>
        </p:nvSpPr>
        <p:spPr>
          <a:xfrm>
            <a:off x="4644912" y="3071816"/>
            <a:ext cx="1641600" cy="1641600"/>
          </a:xfrm>
          <a:prstGeom prst="ellipse">
            <a:avLst/>
          </a:prstGeom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</p:txBody>
      </p:sp>
      <p:sp>
        <p:nvSpPr>
          <p:cNvPr id="14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3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2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9EA606B4-AAD1-4F94-8B48-7EEB674AD62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7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45" name="文字版面配置區 67"/>
          <p:cNvSpPr>
            <a:spLocks noGrp="1"/>
          </p:cNvSpPr>
          <p:nvPr>
            <p:ph type="body" sz="quarter" idx="42" hasCustomPrompt="1"/>
          </p:nvPr>
        </p:nvSpPr>
        <p:spPr>
          <a:xfrm>
            <a:off x="382872" y="1559238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FAA01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6" name="文字版面配置區 67"/>
          <p:cNvSpPr>
            <a:spLocks noGrp="1"/>
          </p:cNvSpPr>
          <p:nvPr>
            <p:ph type="body" sz="quarter" idx="43" hasCustomPrompt="1"/>
          </p:nvPr>
        </p:nvSpPr>
        <p:spPr>
          <a:xfrm>
            <a:off x="360345" y="3138790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3D57B4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7" name="文字版面配置區 67"/>
          <p:cNvSpPr>
            <a:spLocks noGrp="1"/>
          </p:cNvSpPr>
          <p:nvPr>
            <p:ph type="body" sz="quarter" idx="44" hasCustomPrompt="1"/>
          </p:nvPr>
        </p:nvSpPr>
        <p:spPr>
          <a:xfrm>
            <a:off x="7960310" y="1343332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0B9D89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48" name="文字版面配置區 67"/>
          <p:cNvSpPr>
            <a:spLocks noGrp="1"/>
          </p:cNvSpPr>
          <p:nvPr>
            <p:ph type="body" sz="quarter" idx="45" hasCustomPrompt="1"/>
          </p:nvPr>
        </p:nvSpPr>
        <p:spPr>
          <a:xfrm>
            <a:off x="7762872" y="3258814"/>
            <a:ext cx="617906" cy="622628"/>
          </a:xfrm>
          <a:custGeom>
            <a:avLst/>
            <a:gdLst>
              <a:gd name="connsiteX0" fmla="*/ 0 w 482400"/>
              <a:gd name="connsiteY0" fmla="*/ 80402 h 482400"/>
              <a:gd name="connsiteX1" fmla="*/ 23549 w 482400"/>
              <a:gd name="connsiteY1" fmla="*/ 23549 h 482400"/>
              <a:gd name="connsiteX2" fmla="*/ 80402 w 482400"/>
              <a:gd name="connsiteY2" fmla="*/ 0 h 482400"/>
              <a:gd name="connsiteX3" fmla="*/ 401998 w 482400"/>
              <a:gd name="connsiteY3" fmla="*/ 0 h 482400"/>
              <a:gd name="connsiteX4" fmla="*/ 458851 w 482400"/>
              <a:gd name="connsiteY4" fmla="*/ 23549 h 482400"/>
              <a:gd name="connsiteX5" fmla="*/ 482400 w 482400"/>
              <a:gd name="connsiteY5" fmla="*/ 80402 h 482400"/>
              <a:gd name="connsiteX6" fmla="*/ 482400 w 482400"/>
              <a:gd name="connsiteY6" fmla="*/ 401998 h 482400"/>
              <a:gd name="connsiteX7" fmla="*/ 458851 w 482400"/>
              <a:gd name="connsiteY7" fmla="*/ 458851 h 482400"/>
              <a:gd name="connsiteX8" fmla="*/ 401998 w 482400"/>
              <a:gd name="connsiteY8" fmla="*/ 482400 h 482400"/>
              <a:gd name="connsiteX9" fmla="*/ 80402 w 482400"/>
              <a:gd name="connsiteY9" fmla="*/ 482400 h 482400"/>
              <a:gd name="connsiteX10" fmla="*/ 23549 w 482400"/>
              <a:gd name="connsiteY10" fmla="*/ 458851 h 482400"/>
              <a:gd name="connsiteX11" fmla="*/ 0 w 482400"/>
              <a:gd name="connsiteY11" fmla="*/ 401998 h 482400"/>
              <a:gd name="connsiteX12" fmla="*/ 0 w 482400"/>
              <a:gd name="connsiteY12" fmla="*/ 80402 h 482400"/>
              <a:gd name="connsiteX0" fmla="*/ 35983 w 518383"/>
              <a:gd name="connsiteY0" fmla="*/ 80402 h 482400"/>
              <a:gd name="connsiteX1" fmla="*/ 59532 w 518383"/>
              <a:gd name="connsiteY1" fmla="*/ 23549 h 482400"/>
              <a:gd name="connsiteX2" fmla="*/ 393173 w 518383"/>
              <a:gd name="connsiteY2" fmla="*/ 0 h 482400"/>
              <a:gd name="connsiteX3" fmla="*/ 437981 w 518383"/>
              <a:gd name="connsiteY3" fmla="*/ 0 h 482400"/>
              <a:gd name="connsiteX4" fmla="*/ 494834 w 518383"/>
              <a:gd name="connsiteY4" fmla="*/ 23549 h 482400"/>
              <a:gd name="connsiteX5" fmla="*/ 518383 w 518383"/>
              <a:gd name="connsiteY5" fmla="*/ 80402 h 482400"/>
              <a:gd name="connsiteX6" fmla="*/ 518383 w 518383"/>
              <a:gd name="connsiteY6" fmla="*/ 401998 h 482400"/>
              <a:gd name="connsiteX7" fmla="*/ 494834 w 518383"/>
              <a:gd name="connsiteY7" fmla="*/ 458851 h 482400"/>
              <a:gd name="connsiteX8" fmla="*/ 437981 w 518383"/>
              <a:gd name="connsiteY8" fmla="*/ 482400 h 482400"/>
              <a:gd name="connsiteX9" fmla="*/ 116385 w 518383"/>
              <a:gd name="connsiteY9" fmla="*/ 482400 h 482400"/>
              <a:gd name="connsiteX10" fmla="*/ 59532 w 518383"/>
              <a:gd name="connsiteY10" fmla="*/ 458851 h 482400"/>
              <a:gd name="connsiteX11" fmla="*/ 35983 w 518383"/>
              <a:gd name="connsiteY11" fmla="*/ 401998 h 482400"/>
              <a:gd name="connsiteX12" fmla="*/ 35983 w 518383"/>
              <a:gd name="connsiteY12" fmla="*/ 80402 h 482400"/>
              <a:gd name="connsiteX0" fmla="*/ 0 w 482400"/>
              <a:gd name="connsiteY0" fmla="*/ 96440 h 498438"/>
              <a:gd name="connsiteX1" fmla="*/ 287898 w 482400"/>
              <a:gd name="connsiteY1" fmla="*/ 13400 h 498438"/>
              <a:gd name="connsiteX2" fmla="*/ 357190 w 482400"/>
              <a:gd name="connsiteY2" fmla="*/ 16038 h 498438"/>
              <a:gd name="connsiteX3" fmla="*/ 401998 w 482400"/>
              <a:gd name="connsiteY3" fmla="*/ 16038 h 498438"/>
              <a:gd name="connsiteX4" fmla="*/ 458851 w 482400"/>
              <a:gd name="connsiteY4" fmla="*/ 39587 h 498438"/>
              <a:gd name="connsiteX5" fmla="*/ 482400 w 482400"/>
              <a:gd name="connsiteY5" fmla="*/ 96440 h 498438"/>
              <a:gd name="connsiteX6" fmla="*/ 482400 w 482400"/>
              <a:gd name="connsiteY6" fmla="*/ 418036 h 498438"/>
              <a:gd name="connsiteX7" fmla="*/ 458851 w 482400"/>
              <a:gd name="connsiteY7" fmla="*/ 474889 h 498438"/>
              <a:gd name="connsiteX8" fmla="*/ 401998 w 482400"/>
              <a:gd name="connsiteY8" fmla="*/ 498438 h 498438"/>
              <a:gd name="connsiteX9" fmla="*/ 80402 w 482400"/>
              <a:gd name="connsiteY9" fmla="*/ 498438 h 498438"/>
              <a:gd name="connsiteX10" fmla="*/ 23549 w 482400"/>
              <a:gd name="connsiteY10" fmla="*/ 474889 h 498438"/>
              <a:gd name="connsiteX11" fmla="*/ 0 w 482400"/>
              <a:gd name="connsiteY11" fmla="*/ 418036 h 498438"/>
              <a:gd name="connsiteX12" fmla="*/ 0 w 482400"/>
              <a:gd name="connsiteY12" fmla="*/ 96440 h 498438"/>
              <a:gd name="connsiteX0" fmla="*/ 0 w 482400"/>
              <a:gd name="connsiteY0" fmla="*/ 125008 h 527006"/>
              <a:gd name="connsiteX1" fmla="*/ 261732 w 482400"/>
              <a:gd name="connsiteY1" fmla="*/ 13400 h 527006"/>
              <a:gd name="connsiteX2" fmla="*/ 357190 w 482400"/>
              <a:gd name="connsiteY2" fmla="*/ 44606 h 527006"/>
              <a:gd name="connsiteX3" fmla="*/ 401998 w 482400"/>
              <a:gd name="connsiteY3" fmla="*/ 44606 h 527006"/>
              <a:gd name="connsiteX4" fmla="*/ 458851 w 482400"/>
              <a:gd name="connsiteY4" fmla="*/ 68155 h 527006"/>
              <a:gd name="connsiteX5" fmla="*/ 482400 w 482400"/>
              <a:gd name="connsiteY5" fmla="*/ 125008 h 527006"/>
              <a:gd name="connsiteX6" fmla="*/ 482400 w 482400"/>
              <a:gd name="connsiteY6" fmla="*/ 446604 h 527006"/>
              <a:gd name="connsiteX7" fmla="*/ 458851 w 482400"/>
              <a:gd name="connsiteY7" fmla="*/ 503457 h 527006"/>
              <a:gd name="connsiteX8" fmla="*/ 401998 w 482400"/>
              <a:gd name="connsiteY8" fmla="*/ 527006 h 527006"/>
              <a:gd name="connsiteX9" fmla="*/ 80402 w 482400"/>
              <a:gd name="connsiteY9" fmla="*/ 527006 h 527006"/>
              <a:gd name="connsiteX10" fmla="*/ 23549 w 482400"/>
              <a:gd name="connsiteY10" fmla="*/ 503457 h 527006"/>
              <a:gd name="connsiteX11" fmla="*/ 0 w 482400"/>
              <a:gd name="connsiteY11" fmla="*/ 446604 h 527006"/>
              <a:gd name="connsiteX12" fmla="*/ 0 w 482400"/>
              <a:gd name="connsiteY12" fmla="*/ 125008 h 527006"/>
              <a:gd name="connsiteX0" fmla="*/ 204818 w 482400"/>
              <a:gd name="connsiteY0" fmla="*/ 52785 h 516689"/>
              <a:gd name="connsiteX1" fmla="*/ 261732 w 482400"/>
              <a:gd name="connsiteY1" fmla="*/ 3083 h 516689"/>
              <a:gd name="connsiteX2" fmla="*/ 357190 w 482400"/>
              <a:gd name="connsiteY2" fmla="*/ 34289 h 516689"/>
              <a:gd name="connsiteX3" fmla="*/ 401998 w 482400"/>
              <a:gd name="connsiteY3" fmla="*/ 34289 h 516689"/>
              <a:gd name="connsiteX4" fmla="*/ 458851 w 482400"/>
              <a:gd name="connsiteY4" fmla="*/ 57838 h 516689"/>
              <a:gd name="connsiteX5" fmla="*/ 482400 w 482400"/>
              <a:gd name="connsiteY5" fmla="*/ 114691 h 516689"/>
              <a:gd name="connsiteX6" fmla="*/ 482400 w 482400"/>
              <a:gd name="connsiteY6" fmla="*/ 436287 h 516689"/>
              <a:gd name="connsiteX7" fmla="*/ 458851 w 482400"/>
              <a:gd name="connsiteY7" fmla="*/ 493140 h 516689"/>
              <a:gd name="connsiteX8" fmla="*/ 401998 w 482400"/>
              <a:gd name="connsiteY8" fmla="*/ 516689 h 516689"/>
              <a:gd name="connsiteX9" fmla="*/ 80402 w 482400"/>
              <a:gd name="connsiteY9" fmla="*/ 516689 h 516689"/>
              <a:gd name="connsiteX10" fmla="*/ 23549 w 482400"/>
              <a:gd name="connsiteY10" fmla="*/ 493140 h 516689"/>
              <a:gd name="connsiteX11" fmla="*/ 0 w 482400"/>
              <a:gd name="connsiteY11" fmla="*/ 436287 h 516689"/>
              <a:gd name="connsiteX12" fmla="*/ 204818 w 482400"/>
              <a:gd name="connsiteY12" fmla="*/ 52785 h 516689"/>
              <a:gd name="connsiteX0" fmla="*/ 204818 w 551483"/>
              <a:gd name="connsiteY0" fmla="*/ 53989 h 517893"/>
              <a:gd name="connsiteX1" fmla="*/ 261732 w 551483"/>
              <a:gd name="connsiteY1" fmla="*/ 4287 h 517893"/>
              <a:gd name="connsiteX2" fmla="*/ 357190 w 551483"/>
              <a:gd name="connsiteY2" fmla="*/ 35493 h 517893"/>
              <a:gd name="connsiteX3" fmla="*/ 401998 w 551483"/>
              <a:gd name="connsiteY3" fmla="*/ 35493 h 517893"/>
              <a:gd name="connsiteX4" fmla="*/ 458851 w 551483"/>
              <a:gd name="connsiteY4" fmla="*/ 59042 h 517893"/>
              <a:gd name="connsiteX5" fmla="*/ 551483 w 551483"/>
              <a:gd name="connsiteY5" fmla="*/ 389745 h 517893"/>
              <a:gd name="connsiteX6" fmla="*/ 482400 w 551483"/>
              <a:gd name="connsiteY6" fmla="*/ 437491 h 517893"/>
              <a:gd name="connsiteX7" fmla="*/ 458851 w 551483"/>
              <a:gd name="connsiteY7" fmla="*/ 494344 h 517893"/>
              <a:gd name="connsiteX8" fmla="*/ 401998 w 551483"/>
              <a:gd name="connsiteY8" fmla="*/ 517893 h 517893"/>
              <a:gd name="connsiteX9" fmla="*/ 80402 w 551483"/>
              <a:gd name="connsiteY9" fmla="*/ 517893 h 517893"/>
              <a:gd name="connsiteX10" fmla="*/ 23549 w 551483"/>
              <a:gd name="connsiteY10" fmla="*/ 494344 h 517893"/>
              <a:gd name="connsiteX11" fmla="*/ 0 w 551483"/>
              <a:gd name="connsiteY11" fmla="*/ 437491 h 517893"/>
              <a:gd name="connsiteX12" fmla="*/ 204818 w 551483"/>
              <a:gd name="connsiteY12" fmla="*/ 53989 h 517893"/>
              <a:gd name="connsiteX0" fmla="*/ 204818 w 539603"/>
              <a:gd name="connsiteY0" fmla="*/ 52785 h 516689"/>
              <a:gd name="connsiteX1" fmla="*/ 261732 w 539603"/>
              <a:gd name="connsiteY1" fmla="*/ 3083 h 516689"/>
              <a:gd name="connsiteX2" fmla="*/ 357190 w 539603"/>
              <a:gd name="connsiteY2" fmla="*/ 34289 h 516689"/>
              <a:gd name="connsiteX3" fmla="*/ 401998 w 539603"/>
              <a:gd name="connsiteY3" fmla="*/ 34289 h 516689"/>
              <a:gd name="connsiteX4" fmla="*/ 458851 w 539603"/>
              <a:gd name="connsiteY4" fmla="*/ 57838 h 516689"/>
              <a:gd name="connsiteX5" fmla="*/ 539603 w 539603"/>
              <a:gd name="connsiteY5" fmla="*/ 376639 h 516689"/>
              <a:gd name="connsiteX6" fmla="*/ 482400 w 539603"/>
              <a:gd name="connsiteY6" fmla="*/ 436287 h 516689"/>
              <a:gd name="connsiteX7" fmla="*/ 458851 w 539603"/>
              <a:gd name="connsiteY7" fmla="*/ 493140 h 516689"/>
              <a:gd name="connsiteX8" fmla="*/ 401998 w 539603"/>
              <a:gd name="connsiteY8" fmla="*/ 516689 h 516689"/>
              <a:gd name="connsiteX9" fmla="*/ 80402 w 539603"/>
              <a:gd name="connsiteY9" fmla="*/ 516689 h 516689"/>
              <a:gd name="connsiteX10" fmla="*/ 23549 w 539603"/>
              <a:gd name="connsiteY10" fmla="*/ 493140 h 516689"/>
              <a:gd name="connsiteX11" fmla="*/ 0 w 539603"/>
              <a:gd name="connsiteY11" fmla="*/ 436287 h 516689"/>
              <a:gd name="connsiteX12" fmla="*/ 204818 w 539603"/>
              <a:gd name="connsiteY12" fmla="*/ 52785 h 516689"/>
              <a:gd name="connsiteX0" fmla="*/ 204818 w 622306"/>
              <a:gd name="connsiteY0" fmla="*/ 52785 h 516689"/>
              <a:gd name="connsiteX1" fmla="*/ 261732 w 622306"/>
              <a:gd name="connsiteY1" fmla="*/ 3083 h 516689"/>
              <a:gd name="connsiteX2" fmla="*/ 357190 w 622306"/>
              <a:gd name="connsiteY2" fmla="*/ 34289 h 516689"/>
              <a:gd name="connsiteX3" fmla="*/ 401998 w 622306"/>
              <a:gd name="connsiteY3" fmla="*/ 34289 h 516689"/>
              <a:gd name="connsiteX4" fmla="*/ 599372 w 622306"/>
              <a:gd name="connsiteY4" fmla="*/ 336451 h 516689"/>
              <a:gd name="connsiteX5" fmla="*/ 539603 w 622306"/>
              <a:gd name="connsiteY5" fmla="*/ 376639 h 516689"/>
              <a:gd name="connsiteX6" fmla="*/ 482400 w 622306"/>
              <a:gd name="connsiteY6" fmla="*/ 436287 h 516689"/>
              <a:gd name="connsiteX7" fmla="*/ 458851 w 622306"/>
              <a:gd name="connsiteY7" fmla="*/ 493140 h 516689"/>
              <a:gd name="connsiteX8" fmla="*/ 401998 w 622306"/>
              <a:gd name="connsiteY8" fmla="*/ 516689 h 516689"/>
              <a:gd name="connsiteX9" fmla="*/ 80402 w 622306"/>
              <a:gd name="connsiteY9" fmla="*/ 516689 h 516689"/>
              <a:gd name="connsiteX10" fmla="*/ 23549 w 622306"/>
              <a:gd name="connsiteY10" fmla="*/ 493140 h 516689"/>
              <a:gd name="connsiteX11" fmla="*/ 0 w 622306"/>
              <a:gd name="connsiteY11" fmla="*/ 436287 h 516689"/>
              <a:gd name="connsiteX12" fmla="*/ 204818 w 622306"/>
              <a:gd name="connsiteY12" fmla="*/ 52785 h 516689"/>
              <a:gd name="connsiteX0" fmla="*/ 204818 w 617570"/>
              <a:gd name="connsiteY0" fmla="*/ 52785 h 516689"/>
              <a:gd name="connsiteX1" fmla="*/ 261732 w 617570"/>
              <a:gd name="connsiteY1" fmla="*/ 3083 h 516689"/>
              <a:gd name="connsiteX2" fmla="*/ 357190 w 617570"/>
              <a:gd name="connsiteY2" fmla="*/ 34289 h 516689"/>
              <a:gd name="connsiteX3" fmla="*/ 401998 w 617570"/>
              <a:gd name="connsiteY3" fmla="*/ 34289 h 516689"/>
              <a:gd name="connsiteX4" fmla="*/ 594636 w 617570"/>
              <a:gd name="connsiteY4" fmla="*/ 319787 h 516689"/>
              <a:gd name="connsiteX5" fmla="*/ 539603 w 617570"/>
              <a:gd name="connsiteY5" fmla="*/ 376639 h 516689"/>
              <a:gd name="connsiteX6" fmla="*/ 482400 w 617570"/>
              <a:gd name="connsiteY6" fmla="*/ 436287 h 516689"/>
              <a:gd name="connsiteX7" fmla="*/ 458851 w 617570"/>
              <a:gd name="connsiteY7" fmla="*/ 493140 h 516689"/>
              <a:gd name="connsiteX8" fmla="*/ 401998 w 617570"/>
              <a:gd name="connsiteY8" fmla="*/ 516689 h 516689"/>
              <a:gd name="connsiteX9" fmla="*/ 80402 w 617570"/>
              <a:gd name="connsiteY9" fmla="*/ 516689 h 516689"/>
              <a:gd name="connsiteX10" fmla="*/ 23549 w 617570"/>
              <a:gd name="connsiteY10" fmla="*/ 493140 h 516689"/>
              <a:gd name="connsiteX11" fmla="*/ 0 w 617570"/>
              <a:gd name="connsiteY11" fmla="*/ 436287 h 516689"/>
              <a:gd name="connsiteX12" fmla="*/ 204818 w 617570"/>
              <a:gd name="connsiteY12" fmla="*/ 52785 h 516689"/>
              <a:gd name="connsiteX0" fmla="*/ 204818 w 593784"/>
              <a:gd name="connsiteY0" fmla="*/ 52785 h 516689"/>
              <a:gd name="connsiteX1" fmla="*/ 261732 w 593784"/>
              <a:gd name="connsiteY1" fmla="*/ 3083 h 516689"/>
              <a:gd name="connsiteX2" fmla="*/ 357190 w 593784"/>
              <a:gd name="connsiteY2" fmla="*/ 34289 h 516689"/>
              <a:gd name="connsiteX3" fmla="*/ 401998 w 593784"/>
              <a:gd name="connsiteY3" fmla="*/ 34289 h 516689"/>
              <a:gd name="connsiteX4" fmla="*/ 570850 w 593784"/>
              <a:gd name="connsiteY4" fmla="*/ 295979 h 516689"/>
              <a:gd name="connsiteX5" fmla="*/ 539603 w 593784"/>
              <a:gd name="connsiteY5" fmla="*/ 376639 h 516689"/>
              <a:gd name="connsiteX6" fmla="*/ 482400 w 593784"/>
              <a:gd name="connsiteY6" fmla="*/ 436287 h 516689"/>
              <a:gd name="connsiteX7" fmla="*/ 458851 w 593784"/>
              <a:gd name="connsiteY7" fmla="*/ 493140 h 516689"/>
              <a:gd name="connsiteX8" fmla="*/ 401998 w 593784"/>
              <a:gd name="connsiteY8" fmla="*/ 516689 h 516689"/>
              <a:gd name="connsiteX9" fmla="*/ 80402 w 593784"/>
              <a:gd name="connsiteY9" fmla="*/ 516689 h 516689"/>
              <a:gd name="connsiteX10" fmla="*/ 23549 w 593784"/>
              <a:gd name="connsiteY10" fmla="*/ 493140 h 516689"/>
              <a:gd name="connsiteX11" fmla="*/ 0 w 593784"/>
              <a:gd name="connsiteY11" fmla="*/ 436287 h 516689"/>
              <a:gd name="connsiteX12" fmla="*/ 204818 w 593784"/>
              <a:gd name="connsiteY12" fmla="*/ 52785 h 516689"/>
              <a:gd name="connsiteX0" fmla="*/ 204818 w 575920"/>
              <a:gd name="connsiteY0" fmla="*/ 52785 h 516689"/>
              <a:gd name="connsiteX1" fmla="*/ 261732 w 575920"/>
              <a:gd name="connsiteY1" fmla="*/ 3083 h 516689"/>
              <a:gd name="connsiteX2" fmla="*/ 357190 w 575920"/>
              <a:gd name="connsiteY2" fmla="*/ 34289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204818 w 575920"/>
              <a:gd name="connsiteY12" fmla="*/ 52785 h 516689"/>
              <a:gd name="connsiteX0" fmla="*/ 204818 w 575920"/>
              <a:gd name="connsiteY0" fmla="*/ 51196 h 515100"/>
              <a:gd name="connsiteX1" fmla="*/ 261732 w 575920"/>
              <a:gd name="connsiteY1" fmla="*/ 1494 h 515100"/>
              <a:gd name="connsiteX2" fmla="*/ 340549 w 575920"/>
              <a:gd name="connsiteY2" fmla="*/ 42232 h 515100"/>
              <a:gd name="connsiteX3" fmla="*/ 509181 w 575920"/>
              <a:gd name="connsiteY3" fmla="*/ 225588 h 515100"/>
              <a:gd name="connsiteX4" fmla="*/ 570850 w 575920"/>
              <a:gd name="connsiteY4" fmla="*/ 294390 h 515100"/>
              <a:gd name="connsiteX5" fmla="*/ 539603 w 575920"/>
              <a:gd name="connsiteY5" fmla="*/ 375050 h 515100"/>
              <a:gd name="connsiteX6" fmla="*/ 482400 w 575920"/>
              <a:gd name="connsiteY6" fmla="*/ 434698 h 515100"/>
              <a:gd name="connsiteX7" fmla="*/ 458851 w 575920"/>
              <a:gd name="connsiteY7" fmla="*/ 491551 h 515100"/>
              <a:gd name="connsiteX8" fmla="*/ 401998 w 575920"/>
              <a:gd name="connsiteY8" fmla="*/ 515100 h 515100"/>
              <a:gd name="connsiteX9" fmla="*/ 80402 w 575920"/>
              <a:gd name="connsiteY9" fmla="*/ 515100 h 515100"/>
              <a:gd name="connsiteX10" fmla="*/ 23549 w 575920"/>
              <a:gd name="connsiteY10" fmla="*/ 491551 h 515100"/>
              <a:gd name="connsiteX11" fmla="*/ 0 w 575920"/>
              <a:gd name="connsiteY11" fmla="*/ 434698 h 515100"/>
              <a:gd name="connsiteX12" fmla="*/ 204818 w 575920"/>
              <a:gd name="connsiteY12" fmla="*/ 51196 h 515100"/>
              <a:gd name="connsiteX0" fmla="*/ 176272 w 575920"/>
              <a:gd name="connsiteY0" fmla="*/ 62317 h 516689"/>
              <a:gd name="connsiteX1" fmla="*/ 261732 w 575920"/>
              <a:gd name="connsiteY1" fmla="*/ 3083 h 516689"/>
              <a:gd name="connsiteX2" fmla="*/ 340549 w 575920"/>
              <a:gd name="connsiteY2" fmla="*/ 43821 h 516689"/>
              <a:gd name="connsiteX3" fmla="*/ 509181 w 575920"/>
              <a:gd name="connsiteY3" fmla="*/ 227177 h 516689"/>
              <a:gd name="connsiteX4" fmla="*/ 570850 w 575920"/>
              <a:gd name="connsiteY4" fmla="*/ 295979 h 516689"/>
              <a:gd name="connsiteX5" fmla="*/ 539603 w 575920"/>
              <a:gd name="connsiteY5" fmla="*/ 376639 h 516689"/>
              <a:gd name="connsiteX6" fmla="*/ 482400 w 575920"/>
              <a:gd name="connsiteY6" fmla="*/ 436287 h 516689"/>
              <a:gd name="connsiteX7" fmla="*/ 458851 w 575920"/>
              <a:gd name="connsiteY7" fmla="*/ 493140 h 516689"/>
              <a:gd name="connsiteX8" fmla="*/ 401998 w 575920"/>
              <a:gd name="connsiteY8" fmla="*/ 516689 h 516689"/>
              <a:gd name="connsiteX9" fmla="*/ 80402 w 575920"/>
              <a:gd name="connsiteY9" fmla="*/ 516689 h 516689"/>
              <a:gd name="connsiteX10" fmla="*/ 23549 w 575920"/>
              <a:gd name="connsiteY10" fmla="*/ 493140 h 516689"/>
              <a:gd name="connsiteX11" fmla="*/ 0 w 575920"/>
              <a:gd name="connsiteY11" fmla="*/ 436287 h 516689"/>
              <a:gd name="connsiteX12" fmla="*/ 176272 w 575920"/>
              <a:gd name="connsiteY12" fmla="*/ 62317 h 516689"/>
              <a:gd name="connsiteX0" fmla="*/ 183386 w 583034"/>
              <a:gd name="connsiteY0" fmla="*/ 62317 h 539083"/>
              <a:gd name="connsiteX1" fmla="*/ 268846 w 583034"/>
              <a:gd name="connsiteY1" fmla="*/ 3083 h 539083"/>
              <a:gd name="connsiteX2" fmla="*/ 347663 w 583034"/>
              <a:gd name="connsiteY2" fmla="*/ 43821 h 539083"/>
              <a:gd name="connsiteX3" fmla="*/ 516295 w 583034"/>
              <a:gd name="connsiteY3" fmla="*/ 227177 h 539083"/>
              <a:gd name="connsiteX4" fmla="*/ 577964 w 583034"/>
              <a:gd name="connsiteY4" fmla="*/ 295979 h 539083"/>
              <a:gd name="connsiteX5" fmla="*/ 546717 w 583034"/>
              <a:gd name="connsiteY5" fmla="*/ 376639 h 539083"/>
              <a:gd name="connsiteX6" fmla="*/ 489514 w 583034"/>
              <a:gd name="connsiteY6" fmla="*/ 436287 h 539083"/>
              <a:gd name="connsiteX7" fmla="*/ 465965 w 583034"/>
              <a:gd name="connsiteY7" fmla="*/ 493140 h 539083"/>
              <a:gd name="connsiteX8" fmla="*/ 409112 w 583034"/>
              <a:gd name="connsiteY8" fmla="*/ 516689 h 539083"/>
              <a:gd name="connsiteX9" fmla="*/ 87516 w 583034"/>
              <a:gd name="connsiteY9" fmla="*/ 516689 h 539083"/>
              <a:gd name="connsiteX10" fmla="*/ 30663 w 583034"/>
              <a:gd name="connsiteY10" fmla="*/ 493140 h 539083"/>
              <a:gd name="connsiteX11" fmla="*/ 0 w 583034"/>
              <a:gd name="connsiteY11" fmla="*/ 241028 h 539083"/>
              <a:gd name="connsiteX12" fmla="*/ 183386 w 583034"/>
              <a:gd name="connsiteY12" fmla="*/ 62317 h 539083"/>
              <a:gd name="connsiteX0" fmla="*/ 231573 w 631221"/>
              <a:gd name="connsiteY0" fmla="*/ 62317 h 516689"/>
              <a:gd name="connsiteX1" fmla="*/ 317033 w 631221"/>
              <a:gd name="connsiteY1" fmla="*/ 3083 h 516689"/>
              <a:gd name="connsiteX2" fmla="*/ 395850 w 631221"/>
              <a:gd name="connsiteY2" fmla="*/ 43821 h 516689"/>
              <a:gd name="connsiteX3" fmla="*/ 564482 w 631221"/>
              <a:gd name="connsiteY3" fmla="*/ 227177 h 516689"/>
              <a:gd name="connsiteX4" fmla="*/ 626151 w 631221"/>
              <a:gd name="connsiteY4" fmla="*/ 295979 h 516689"/>
              <a:gd name="connsiteX5" fmla="*/ 594904 w 631221"/>
              <a:gd name="connsiteY5" fmla="*/ 376639 h 516689"/>
              <a:gd name="connsiteX6" fmla="*/ 537701 w 631221"/>
              <a:gd name="connsiteY6" fmla="*/ 436287 h 516689"/>
              <a:gd name="connsiteX7" fmla="*/ 514152 w 631221"/>
              <a:gd name="connsiteY7" fmla="*/ 493140 h 516689"/>
              <a:gd name="connsiteX8" fmla="*/ 457299 w 631221"/>
              <a:gd name="connsiteY8" fmla="*/ 516689 h 516689"/>
              <a:gd name="connsiteX9" fmla="*/ 135703 w 631221"/>
              <a:gd name="connsiteY9" fmla="*/ 516689 h 516689"/>
              <a:gd name="connsiteX10" fmla="*/ 14586 w 631221"/>
              <a:gd name="connsiteY10" fmla="*/ 328837 h 516689"/>
              <a:gd name="connsiteX11" fmla="*/ 48187 w 631221"/>
              <a:gd name="connsiteY11" fmla="*/ 241028 h 516689"/>
              <a:gd name="connsiteX12" fmla="*/ 231573 w 631221"/>
              <a:gd name="connsiteY12" fmla="*/ 62317 h 516689"/>
              <a:gd name="connsiteX0" fmla="*/ 223243 w 622891"/>
              <a:gd name="connsiteY0" fmla="*/ 62317 h 516689"/>
              <a:gd name="connsiteX1" fmla="*/ 308703 w 622891"/>
              <a:gd name="connsiteY1" fmla="*/ 3083 h 516689"/>
              <a:gd name="connsiteX2" fmla="*/ 387520 w 622891"/>
              <a:gd name="connsiteY2" fmla="*/ 43821 h 516689"/>
              <a:gd name="connsiteX3" fmla="*/ 556152 w 622891"/>
              <a:gd name="connsiteY3" fmla="*/ 227177 h 516689"/>
              <a:gd name="connsiteX4" fmla="*/ 617821 w 622891"/>
              <a:gd name="connsiteY4" fmla="*/ 295979 h 516689"/>
              <a:gd name="connsiteX5" fmla="*/ 586574 w 622891"/>
              <a:gd name="connsiteY5" fmla="*/ 376639 h 516689"/>
              <a:gd name="connsiteX6" fmla="*/ 529371 w 622891"/>
              <a:gd name="connsiteY6" fmla="*/ 436287 h 516689"/>
              <a:gd name="connsiteX7" fmla="*/ 505822 w 622891"/>
              <a:gd name="connsiteY7" fmla="*/ 493140 h 516689"/>
              <a:gd name="connsiteX8" fmla="*/ 448969 w 622891"/>
              <a:gd name="connsiteY8" fmla="*/ 516689 h 516689"/>
              <a:gd name="connsiteX9" fmla="*/ 77396 w 622891"/>
              <a:gd name="connsiteY9" fmla="*/ 404773 h 516689"/>
              <a:gd name="connsiteX10" fmla="*/ 6256 w 622891"/>
              <a:gd name="connsiteY10" fmla="*/ 328837 h 516689"/>
              <a:gd name="connsiteX11" fmla="*/ 39857 w 622891"/>
              <a:gd name="connsiteY11" fmla="*/ 241028 h 516689"/>
              <a:gd name="connsiteX12" fmla="*/ 223243 w 622891"/>
              <a:gd name="connsiteY12" fmla="*/ 62317 h 516689"/>
              <a:gd name="connsiteX0" fmla="*/ 223243 w 622891"/>
              <a:gd name="connsiteY0" fmla="*/ 62317 h 564317"/>
              <a:gd name="connsiteX1" fmla="*/ 308703 w 622891"/>
              <a:gd name="connsiteY1" fmla="*/ 3083 h 564317"/>
              <a:gd name="connsiteX2" fmla="*/ 387520 w 622891"/>
              <a:gd name="connsiteY2" fmla="*/ 43821 h 564317"/>
              <a:gd name="connsiteX3" fmla="*/ 556152 w 622891"/>
              <a:gd name="connsiteY3" fmla="*/ 227177 h 564317"/>
              <a:gd name="connsiteX4" fmla="*/ 617821 w 622891"/>
              <a:gd name="connsiteY4" fmla="*/ 295979 h 564317"/>
              <a:gd name="connsiteX5" fmla="*/ 586574 w 622891"/>
              <a:gd name="connsiteY5" fmla="*/ 376639 h 564317"/>
              <a:gd name="connsiteX6" fmla="*/ 529371 w 622891"/>
              <a:gd name="connsiteY6" fmla="*/ 436287 h 564317"/>
              <a:gd name="connsiteX7" fmla="*/ 505822 w 622891"/>
              <a:gd name="connsiteY7" fmla="*/ 493140 h 564317"/>
              <a:gd name="connsiteX8" fmla="*/ 220396 w 622891"/>
              <a:gd name="connsiteY8" fmla="*/ 564317 h 564317"/>
              <a:gd name="connsiteX9" fmla="*/ 77396 w 622891"/>
              <a:gd name="connsiteY9" fmla="*/ 404773 h 564317"/>
              <a:gd name="connsiteX10" fmla="*/ 6256 w 622891"/>
              <a:gd name="connsiteY10" fmla="*/ 328837 h 564317"/>
              <a:gd name="connsiteX11" fmla="*/ 39857 w 622891"/>
              <a:gd name="connsiteY11" fmla="*/ 241028 h 564317"/>
              <a:gd name="connsiteX12" fmla="*/ 223243 w 622891"/>
              <a:gd name="connsiteY12" fmla="*/ 62317 h 564317"/>
              <a:gd name="connsiteX0" fmla="*/ 223243 w 622891"/>
              <a:gd name="connsiteY0" fmla="*/ 62317 h 666882"/>
              <a:gd name="connsiteX1" fmla="*/ 308703 w 622891"/>
              <a:gd name="connsiteY1" fmla="*/ 3083 h 666882"/>
              <a:gd name="connsiteX2" fmla="*/ 387520 w 622891"/>
              <a:gd name="connsiteY2" fmla="*/ 43821 h 666882"/>
              <a:gd name="connsiteX3" fmla="*/ 556152 w 622891"/>
              <a:gd name="connsiteY3" fmla="*/ 227177 h 666882"/>
              <a:gd name="connsiteX4" fmla="*/ 617821 w 622891"/>
              <a:gd name="connsiteY4" fmla="*/ 295979 h 666882"/>
              <a:gd name="connsiteX5" fmla="*/ 586574 w 622891"/>
              <a:gd name="connsiteY5" fmla="*/ 376639 h 666882"/>
              <a:gd name="connsiteX6" fmla="*/ 529371 w 622891"/>
              <a:gd name="connsiteY6" fmla="*/ 436287 h 666882"/>
              <a:gd name="connsiteX7" fmla="*/ 284392 w 622891"/>
              <a:gd name="connsiteY7" fmla="*/ 645544 h 666882"/>
              <a:gd name="connsiteX8" fmla="*/ 220396 w 622891"/>
              <a:gd name="connsiteY8" fmla="*/ 564317 h 666882"/>
              <a:gd name="connsiteX9" fmla="*/ 77396 w 622891"/>
              <a:gd name="connsiteY9" fmla="*/ 404773 h 666882"/>
              <a:gd name="connsiteX10" fmla="*/ 6256 w 622891"/>
              <a:gd name="connsiteY10" fmla="*/ 328837 h 666882"/>
              <a:gd name="connsiteX11" fmla="*/ 39857 w 622891"/>
              <a:gd name="connsiteY11" fmla="*/ 241028 h 666882"/>
              <a:gd name="connsiteX12" fmla="*/ 223243 w 622891"/>
              <a:gd name="connsiteY12" fmla="*/ 62317 h 666882"/>
              <a:gd name="connsiteX0" fmla="*/ 223243 w 622891"/>
              <a:gd name="connsiteY0" fmla="*/ 62317 h 649606"/>
              <a:gd name="connsiteX1" fmla="*/ 308703 w 622891"/>
              <a:gd name="connsiteY1" fmla="*/ 3083 h 649606"/>
              <a:gd name="connsiteX2" fmla="*/ 387520 w 622891"/>
              <a:gd name="connsiteY2" fmla="*/ 43821 h 649606"/>
              <a:gd name="connsiteX3" fmla="*/ 556152 w 622891"/>
              <a:gd name="connsiteY3" fmla="*/ 227177 h 649606"/>
              <a:gd name="connsiteX4" fmla="*/ 617821 w 622891"/>
              <a:gd name="connsiteY4" fmla="*/ 295979 h 649606"/>
              <a:gd name="connsiteX5" fmla="*/ 586574 w 622891"/>
              <a:gd name="connsiteY5" fmla="*/ 376639 h 649606"/>
              <a:gd name="connsiteX6" fmla="*/ 367473 w 622891"/>
              <a:gd name="connsiteY6" fmla="*/ 588691 h 649606"/>
              <a:gd name="connsiteX7" fmla="*/ 284392 w 622891"/>
              <a:gd name="connsiteY7" fmla="*/ 645544 h 649606"/>
              <a:gd name="connsiteX8" fmla="*/ 220396 w 622891"/>
              <a:gd name="connsiteY8" fmla="*/ 564317 h 649606"/>
              <a:gd name="connsiteX9" fmla="*/ 77396 w 622891"/>
              <a:gd name="connsiteY9" fmla="*/ 404773 h 649606"/>
              <a:gd name="connsiteX10" fmla="*/ 6256 w 622891"/>
              <a:gd name="connsiteY10" fmla="*/ 328837 h 649606"/>
              <a:gd name="connsiteX11" fmla="*/ 39857 w 622891"/>
              <a:gd name="connsiteY11" fmla="*/ 241028 h 649606"/>
              <a:gd name="connsiteX12" fmla="*/ 223243 w 622891"/>
              <a:gd name="connsiteY12" fmla="*/ 62317 h 649606"/>
              <a:gd name="connsiteX0" fmla="*/ 223243 w 622891"/>
              <a:gd name="connsiteY0" fmla="*/ 61125 h 648414"/>
              <a:gd name="connsiteX1" fmla="*/ 308703 w 622891"/>
              <a:gd name="connsiteY1" fmla="*/ 1891 h 648414"/>
              <a:gd name="connsiteX2" fmla="*/ 392310 w 622891"/>
              <a:gd name="connsiteY2" fmla="*/ 49779 h 648414"/>
              <a:gd name="connsiteX3" fmla="*/ 556152 w 622891"/>
              <a:gd name="connsiteY3" fmla="*/ 225985 h 648414"/>
              <a:gd name="connsiteX4" fmla="*/ 617821 w 622891"/>
              <a:gd name="connsiteY4" fmla="*/ 294787 h 648414"/>
              <a:gd name="connsiteX5" fmla="*/ 586574 w 622891"/>
              <a:gd name="connsiteY5" fmla="*/ 375447 h 648414"/>
              <a:gd name="connsiteX6" fmla="*/ 367473 w 622891"/>
              <a:gd name="connsiteY6" fmla="*/ 587499 h 648414"/>
              <a:gd name="connsiteX7" fmla="*/ 284392 w 622891"/>
              <a:gd name="connsiteY7" fmla="*/ 644352 h 648414"/>
              <a:gd name="connsiteX8" fmla="*/ 220396 w 622891"/>
              <a:gd name="connsiteY8" fmla="*/ 563125 h 648414"/>
              <a:gd name="connsiteX9" fmla="*/ 77396 w 622891"/>
              <a:gd name="connsiteY9" fmla="*/ 403581 h 648414"/>
              <a:gd name="connsiteX10" fmla="*/ 6256 w 622891"/>
              <a:gd name="connsiteY10" fmla="*/ 327645 h 648414"/>
              <a:gd name="connsiteX11" fmla="*/ 39857 w 622891"/>
              <a:gd name="connsiteY11" fmla="*/ 239836 h 648414"/>
              <a:gd name="connsiteX12" fmla="*/ 223243 w 622891"/>
              <a:gd name="connsiteY12" fmla="*/ 61125 h 648414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23243 w 622891"/>
              <a:gd name="connsiteY0" fmla="*/ 61118 h 648407"/>
              <a:gd name="connsiteX1" fmla="*/ 308731 w 622891"/>
              <a:gd name="connsiteY1" fmla="*/ 1891 h 648407"/>
              <a:gd name="connsiteX2" fmla="*/ 392310 w 622891"/>
              <a:gd name="connsiteY2" fmla="*/ 49772 h 648407"/>
              <a:gd name="connsiteX3" fmla="*/ 556152 w 622891"/>
              <a:gd name="connsiteY3" fmla="*/ 225978 h 648407"/>
              <a:gd name="connsiteX4" fmla="*/ 617821 w 622891"/>
              <a:gd name="connsiteY4" fmla="*/ 294780 h 648407"/>
              <a:gd name="connsiteX5" fmla="*/ 586574 w 622891"/>
              <a:gd name="connsiteY5" fmla="*/ 375440 h 648407"/>
              <a:gd name="connsiteX6" fmla="*/ 367473 w 622891"/>
              <a:gd name="connsiteY6" fmla="*/ 587492 h 648407"/>
              <a:gd name="connsiteX7" fmla="*/ 284392 w 622891"/>
              <a:gd name="connsiteY7" fmla="*/ 644345 h 648407"/>
              <a:gd name="connsiteX8" fmla="*/ 220396 w 622891"/>
              <a:gd name="connsiteY8" fmla="*/ 563118 h 648407"/>
              <a:gd name="connsiteX9" fmla="*/ 77396 w 622891"/>
              <a:gd name="connsiteY9" fmla="*/ 403574 h 648407"/>
              <a:gd name="connsiteX10" fmla="*/ 6256 w 622891"/>
              <a:gd name="connsiteY10" fmla="*/ 327638 h 648407"/>
              <a:gd name="connsiteX11" fmla="*/ 39857 w 622891"/>
              <a:gd name="connsiteY11" fmla="*/ 239829 h 648407"/>
              <a:gd name="connsiteX12" fmla="*/ 223243 w 622891"/>
              <a:gd name="connsiteY12" fmla="*/ 61118 h 648407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7498 h 648593"/>
              <a:gd name="connsiteX1" fmla="*/ 308731 w 622891"/>
              <a:gd name="connsiteY1" fmla="*/ 2077 h 648593"/>
              <a:gd name="connsiteX2" fmla="*/ 392310 w 622891"/>
              <a:gd name="connsiteY2" fmla="*/ 49958 h 648593"/>
              <a:gd name="connsiteX3" fmla="*/ 556152 w 622891"/>
              <a:gd name="connsiteY3" fmla="*/ 226164 h 648593"/>
              <a:gd name="connsiteX4" fmla="*/ 617821 w 622891"/>
              <a:gd name="connsiteY4" fmla="*/ 294966 h 648593"/>
              <a:gd name="connsiteX5" fmla="*/ 586574 w 622891"/>
              <a:gd name="connsiteY5" fmla="*/ 375626 h 648593"/>
              <a:gd name="connsiteX6" fmla="*/ 367473 w 622891"/>
              <a:gd name="connsiteY6" fmla="*/ 587678 h 648593"/>
              <a:gd name="connsiteX7" fmla="*/ 284392 w 622891"/>
              <a:gd name="connsiteY7" fmla="*/ 644531 h 648593"/>
              <a:gd name="connsiteX8" fmla="*/ 220396 w 622891"/>
              <a:gd name="connsiteY8" fmla="*/ 563304 h 648593"/>
              <a:gd name="connsiteX9" fmla="*/ 77396 w 622891"/>
              <a:gd name="connsiteY9" fmla="*/ 403760 h 648593"/>
              <a:gd name="connsiteX10" fmla="*/ 6256 w 622891"/>
              <a:gd name="connsiteY10" fmla="*/ 327824 h 648593"/>
              <a:gd name="connsiteX11" fmla="*/ 39857 w 622891"/>
              <a:gd name="connsiteY11" fmla="*/ 240015 h 648593"/>
              <a:gd name="connsiteX12" fmla="*/ 244703 w 622891"/>
              <a:gd name="connsiteY12" fmla="*/ 37498 h 648593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4703 w 622891"/>
              <a:gd name="connsiteY0" fmla="*/ 36705 h 647800"/>
              <a:gd name="connsiteX1" fmla="*/ 308731 w 622891"/>
              <a:gd name="connsiteY1" fmla="*/ 1284 h 647800"/>
              <a:gd name="connsiteX2" fmla="*/ 385194 w 622891"/>
              <a:gd name="connsiteY2" fmla="*/ 44409 h 647800"/>
              <a:gd name="connsiteX3" fmla="*/ 556152 w 622891"/>
              <a:gd name="connsiteY3" fmla="*/ 225371 h 647800"/>
              <a:gd name="connsiteX4" fmla="*/ 617821 w 622891"/>
              <a:gd name="connsiteY4" fmla="*/ 294173 h 647800"/>
              <a:gd name="connsiteX5" fmla="*/ 586574 w 622891"/>
              <a:gd name="connsiteY5" fmla="*/ 374833 h 647800"/>
              <a:gd name="connsiteX6" fmla="*/ 367473 w 622891"/>
              <a:gd name="connsiteY6" fmla="*/ 586885 h 647800"/>
              <a:gd name="connsiteX7" fmla="*/ 284392 w 622891"/>
              <a:gd name="connsiteY7" fmla="*/ 643738 h 647800"/>
              <a:gd name="connsiteX8" fmla="*/ 220396 w 622891"/>
              <a:gd name="connsiteY8" fmla="*/ 562511 h 647800"/>
              <a:gd name="connsiteX9" fmla="*/ 77396 w 622891"/>
              <a:gd name="connsiteY9" fmla="*/ 402967 h 647800"/>
              <a:gd name="connsiteX10" fmla="*/ 6256 w 622891"/>
              <a:gd name="connsiteY10" fmla="*/ 327031 h 647800"/>
              <a:gd name="connsiteX11" fmla="*/ 39857 w 622891"/>
              <a:gd name="connsiteY11" fmla="*/ 239222 h 647800"/>
              <a:gd name="connsiteX12" fmla="*/ 244703 w 622891"/>
              <a:gd name="connsiteY12" fmla="*/ 36705 h 647800"/>
              <a:gd name="connsiteX0" fmla="*/ 242291 w 620479"/>
              <a:gd name="connsiteY0" fmla="*/ 36705 h 647800"/>
              <a:gd name="connsiteX1" fmla="*/ 306319 w 620479"/>
              <a:gd name="connsiteY1" fmla="*/ 1284 h 647800"/>
              <a:gd name="connsiteX2" fmla="*/ 382782 w 620479"/>
              <a:gd name="connsiteY2" fmla="*/ 44409 h 647800"/>
              <a:gd name="connsiteX3" fmla="*/ 553740 w 620479"/>
              <a:gd name="connsiteY3" fmla="*/ 225371 h 647800"/>
              <a:gd name="connsiteX4" fmla="*/ 615409 w 620479"/>
              <a:gd name="connsiteY4" fmla="*/ 294173 h 647800"/>
              <a:gd name="connsiteX5" fmla="*/ 584162 w 620479"/>
              <a:gd name="connsiteY5" fmla="*/ 374833 h 647800"/>
              <a:gd name="connsiteX6" fmla="*/ 365061 w 620479"/>
              <a:gd name="connsiteY6" fmla="*/ 586885 h 647800"/>
              <a:gd name="connsiteX7" fmla="*/ 281980 w 620479"/>
              <a:gd name="connsiteY7" fmla="*/ 643738 h 647800"/>
              <a:gd name="connsiteX8" fmla="*/ 217984 w 620479"/>
              <a:gd name="connsiteY8" fmla="*/ 562511 h 647800"/>
              <a:gd name="connsiteX9" fmla="*/ 74984 w 620479"/>
              <a:gd name="connsiteY9" fmla="*/ 402967 h 647800"/>
              <a:gd name="connsiteX10" fmla="*/ 6256 w 620479"/>
              <a:gd name="connsiteY10" fmla="*/ 312748 h 647800"/>
              <a:gd name="connsiteX11" fmla="*/ 37445 w 620479"/>
              <a:gd name="connsiteY11" fmla="*/ 239222 h 647800"/>
              <a:gd name="connsiteX12" fmla="*/ 242291 w 620479"/>
              <a:gd name="connsiteY12" fmla="*/ 36705 h 647800"/>
              <a:gd name="connsiteX0" fmla="*/ 244642 w 622830"/>
              <a:gd name="connsiteY0" fmla="*/ 36705 h 647800"/>
              <a:gd name="connsiteX1" fmla="*/ 308670 w 622830"/>
              <a:gd name="connsiteY1" fmla="*/ 1284 h 647800"/>
              <a:gd name="connsiteX2" fmla="*/ 385133 w 622830"/>
              <a:gd name="connsiteY2" fmla="*/ 44409 h 647800"/>
              <a:gd name="connsiteX3" fmla="*/ 556091 w 622830"/>
              <a:gd name="connsiteY3" fmla="*/ 225371 h 647800"/>
              <a:gd name="connsiteX4" fmla="*/ 617760 w 622830"/>
              <a:gd name="connsiteY4" fmla="*/ 294173 h 647800"/>
              <a:gd name="connsiteX5" fmla="*/ 586513 w 622830"/>
              <a:gd name="connsiteY5" fmla="*/ 374833 h 647800"/>
              <a:gd name="connsiteX6" fmla="*/ 367412 w 622830"/>
              <a:gd name="connsiteY6" fmla="*/ 586885 h 647800"/>
              <a:gd name="connsiteX7" fmla="*/ 284331 w 622830"/>
              <a:gd name="connsiteY7" fmla="*/ 643738 h 647800"/>
              <a:gd name="connsiteX8" fmla="*/ 220335 w 622830"/>
              <a:gd name="connsiteY8" fmla="*/ 562511 h 647800"/>
              <a:gd name="connsiteX9" fmla="*/ 77335 w 622830"/>
              <a:gd name="connsiteY9" fmla="*/ 402967 h 647800"/>
              <a:gd name="connsiteX10" fmla="*/ 6256 w 622830"/>
              <a:gd name="connsiteY10" fmla="*/ 322278 h 647800"/>
              <a:gd name="connsiteX11" fmla="*/ 39796 w 622830"/>
              <a:gd name="connsiteY11" fmla="*/ 239222 h 647800"/>
              <a:gd name="connsiteX12" fmla="*/ 244642 w 622830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50060 w 628248"/>
              <a:gd name="connsiteY0" fmla="*/ 36705 h 647800"/>
              <a:gd name="connsiteX1" fmla="*/ 314088 w 628248"/>
              <a:gd name="connsiteY1" fmla="*/ 1284 h 647800"/>
              <a:gd name="connsiteX2" fmla="*/ 390551 w 628248"/>
              <a:gd name="connsiteY2" fmla="*/ 44409 h 647800"/>
              <a:gd name="connsiteX3" fmla="*/ 561509 w 628248"/>
              <a:gd name="connsiteY3" fmla="*/ 225371 h 647800"/>
              <a:gd name="connsiteX4" fmla="*/ 623178 w 628248"/>
              <a:gd name="connsiteY4" fmla="*/ 294173 h 647800"/>
              <a:gd name="connsiteX5" fmla="*/ 591931 w 628248"/>
              <a:gd name="connsiteY5" fmla="*/ 374833 h 647800"/>
              <a:gd name="connsiteX6" fmla="*/ 372830 w 628248"/>
              <a:gd name="connsiteY6" fmla="*/ 586885 h 647800"/>
              <a:gd name="connsiteX7" fmla="*/ 289749 w 628248"/>
              <a:gd name="connsiteY7" fmla="*/ 643738 h 647800"/>
              <a:gd name="connsiteX8" fmla="*/ 225753 w 628248"/>
              <a:gd name="connsiteY8" fmla="*/ 562511 h 647800"/>
              <a:gd name="connsiteX9" fmla="*/ 82753 w 628248"/>
              <a:gd name="connsiteY9" fmla="*/ 402967 h 647800"/>
              <a:gd name="connsiteX10" fmla="*/ 9293 w 628248"/>
              <a:gd name="connsiteY10" fmla="*/ 310372 h 647800"/>
              <a:gd name="connsiteX11" fmla="*/ 45214 w 628248"/>
              <a:gd name="connsiteY11" fmla="*/ 239222 h 647800"/>
              <a:gd name="connsiteX12" fmla="*/ 250060 w 628248"/>
              <a:gd name="connsiteY12" fmla="*/ 36705 h 647800"/>
              <a:gd name="connsiteX0" fmla="*/ 247023 w 625211"/>
              <a:gd name="connsiteY0" fmla="*/ 36705 h 647800"/>
              <a:gd name="connsiteX1" fmla="*/ 311051 w 625211"/>
              <a:gd name="connsiteY1" fmla="*/ 1284 h 647800"/>
              <a:gd name="connsiteX2" fmla="*/ 387514 w 625211"/>
              <a:gd name="connsiteY2" fmla="*/ 44409 h 647800"/>
              <a:gd name="connsiteX3" fmla="*/ 558472 w 625211"/>
              <a:gd name="connsiteY3" fmla="*/ 225371 h 647800"/>
              <a:gd name="connsiteX4" fmla="*/ 620141 w 625211"/>
              <a:gd name="connsiteY4" fmla="*/ 294173 h 647800"/>
              <a:gd name="connsiteX5" fmla="*/ 588894 w 625211"/>
              <a:gd name="connsiteY5" fmla="*/ 374833 h 647800"/>
              <a:gd name="connsiteX6" fmla="*/ 369793 w 625211"/>
              <a:gd name="connsiteY6" fmla="*/ 586885 h 647800"/>
              <a:gd name="connsiteX7" fmla="*/ 286712 w 625211"/>
              <a:gd name="connsiteY7" fmla="*/ 643738 h 647800"/>
              <a:gd name="connsiteX8" fmla="*/ 222716 w 625211"/>
              <a:gd name="connsiteY8" fmla="*/ 562511 h 647800"/>
              <a:gd name="connsiteX9" fmla="*/ 79716 w 625211"/>
              <a:gd name="connsiteY9" fmla="*/ 402967 h 647800"/>
              <a:gd name="connsiteX10" fmla="*/ 6256 w 625211"/>
              <a:gd name="connsiteY10" fmla="*/ 310372 h 647800"/>
              <a:gd name="connsiteX11" fmla="*/ 42177 w 625211"/>
              <a:gd name="connsiteY11" fmla="*/ 239222 h 647800"/>
              <a:gd name="connsiteX12" fmla="*/ 247023 w 625211"/>
              <a:gd name="connsiteY12" fmla="*/ 36705 h 647800"/>
              <a:gd name="connsiteX0" fmla="*/ 244647 w 622835"/>
              <a:gd name="connsiteY0" fmla="*/ 36705 h 647800"/>
              <a:gd name="connsiteX1" fmla="*/ 308675 w 622835"/>
              <a:gd name="connsiteY1" fmla="*/ 1284 h 647800"/>
              <a:gd name="connsiteX2" fmla="*/ 385138 w 622835"/>
              <a:gd name="connsiteY2" fmla="*/ 44409 h 647800"/>
              <a:gd name="connsiteX3" fmla="*/ 556096 w 622835"/>
              <a:gd name="connsiteY3" fmla="*/ 225371 h 647800"/>
              <a:gd name="connsiteX4" fmla="*/ 617765 w 622835"/>
              <a:gd name="connsiteY4" fmla="*/ 294173 h 647800"/>
              <a:gd name="connsiteX5" fmla="*/ 586518 w 622835"/>
              <a:gd name="connsiteY5" fmla="*/ 374833 h 647800"/>
              <a:gd name="connsiteX6" fmla="*/ 367417 w 622835"/>
              <a:gd name="connsiteY6" fmla="*/ 586885 h 647800"/>
              <a:gd name="connsiteX7" fmla="*/ 284336 w 622835"/>
              <a:gd name="connsiteY7" fmla="*/ 643738 h 647800"/>
              <a:gd name="connsiteX8" fmla="*/ 220340 w 622835"/>
              <a:gd name="connsiteY8" fmla="*/ 562511 h 647800"/>
              <a:gd name="connsiteX9" fmla="*/ 63083 w 622835"/>
              <a:gd name="connsiteY9" fmla="*/ 393446 h 647800"/>
              <a:gd name="connsiteX10" fmla="*/ 3880 w 622835"/>
              <a:gd name="connsiteY10" fmla="*/ 310372 h 647800"/>
              <a:gd name="connsiteX11" fmla="*/ 39801 w 622835"/>
              <a:gd name="connsiteY11" fmla="*/ 239222 h 647800"/>
              <a:gd name="connsiteX12" fmla="*/ 244647 w 622835"/>
              <a:gd name="connsiteY12" fmla="*/ 36705 h 647800"/>
              <a:gd name="connsiteX0" fmla="*/ 241247 w 619435"/>
              <a:gd name="connsiteY0" fmla="*/ 36705 h 647800"/>
              <a:gd name="connsiteX1" fmla="*/ 305275 w 619435"/>
              <a:gd name="connsiteY1" fmla="*/ 1284 h 647800"/>
              <a:gd name="connsiteX2" fmla="*/ 381738 w 619435"/>
              <a:gd name="connsiteY2" fmla="*/ 44409 h 647800"/>
              <a:gd name="connsiteX3" fmla="*/ 552696 w 619435"/>
              <a:gd name="connsiteY3" fmla="*/ 225371 h 647800"/>
              <a:gd name="connsiteX4" fmla="*/ 614365 w 619435"/>
              <a:gd name="connsiteY4" fmla="*/ 294173 h 647800"/>
              <a:gd name="connsiteX5" fmla="*/ 583118 w 619435"/>
              <a:gd name="connsiteY5" fmla="*/ 374833 h 647800"/>
              <a:gd name="connsiteX6" fmla="*/ 364017 w 619435"/>
              <a:gd name="connsiteY6" fmla="*/ 586885 h 647800"/>
              <a:gd name="connsiteX7" fmla="*/ 280936 w 619435"/>
              <a:gd name="connsiteY7" fmla="*/ 643738 h 647800"/>
              <a:gd name="connsiteX8" fmla="*/ 216940 w 619435"/>
              <a:gd name="connsiteY8" fmla="*/ 562511 h 647800"/>
              <a:gd name="connsiteX9" fmla="*/ 33519 w 619435"/>
              <a:gd name="connsiteY9" fmla="*/ 374400 h 647800"/>
              <a:gd name="connsiteX10" fmla="*/ 480 w 619435"/>
              <a:gd name="connsiteY10" fmla="*/ 310372 h 647800"/>
              <a:gd name="connsiteX11" fmla="*/ 36401 w 619435"/>
              <a:gd name="connsiteY11" fmla="*/ 239222 h 647800"/>
              <a:gd name="connsiteX12" fmla="*/ 241247 w 619435"/>
              <a:gd name="connsiteY12" fmla="*/ 36705 h 647800"/>
              <a:gd name="connsiteX0" fmla="*/ 243623 w 621811"/>
              <a:gd name="connsiteY0" fmla="*/ 36705 h 647800"/>
              <a:gd name="connsiteX1" fmla="*/ 307651 w 621811"/>
              <a:gd name="connsiteY1" fmla="*/ 1284 h 647800"/>
              <a:gd name="connsiteX2" fmla="*/ 384114 w 621811"/>
              <a:gd name="connsiteY2" fmla="*/ 44409 h 647800"/>
              <a:gd name="connsiteX3" fmla="*/ 555072 w 621811"/>
              <a:gd name="connsiteY3" fmla="*/ 225371 h 647800"/>
              <a:gd name="connsiteX4" fmla="*/ 616741 w 621811"/>
              <a:gd name="connsiteY4" fmla="*/ 294173 h 647800"/>
              <a:gd name="connsiteX5" fmla="*/ 585494 w 621811"/>
              <a:gd name="connsiteY5" fmla="*/ 374833 h 647800"/>
              <a:gd name="connsiteX6" fmla="*/ 366393 w 621811"/>
              <a:gd name="connsiteY6" fmla="*/ 586885 h 647800"/>
              <a:gd name="connsiteX7" fmla="*/ 283312 w 621811"/>
              <a:gd name="connsiteY7" fmla="*/ 643738 h 647800"/>
              <a:gd name="connsiteX8" fmla="*/ 219316 w 621811"/>
              <a:gd name="connsiteY8" fmla="*/ 562511 h 647800"/>
              <a:gd name="connsiteX9" fmla="*/ 21638 w 621811"/>
              <a:gd name="connsiteY9" fmla="*/ 367260 h 647800"/>
              <a:gd name="connsiteX10" fmla="*/ 2856 w 621811"/>
              <a:gd name="connsiteY10" fmla="*/ 310372 h 647800"/>
              <a:gd name="connsiteX11" fmla="*/ 38777 w 621811"/>
              <a:gd name="connsiteY11" fmla="*/ 239222 h 647800"/>
              <a:gd name="connsiteX12" fmla="*/ 243623 w 621811"/>
              <a:gd name="connsiteY12" fmla="*/ 36705 h 647800"/>
              <a:gd name="connsiteX0" fmla="*/ 250423 w 628611"/>
              <a:gd name="connsiteY0" fmla="*/ 36705 h 647800"/>
              <a:gd name="connsiteX1" fmla="*/ 314451 w 628611"/>
              <a:gd name="connsiteY1" fmla="*/ 1284 h 647800"/>
              <a:gd name="connsiteX2" fmla="*/ 390914 w 628611"/>
              <a:gd name="connsiteY2" fmla="*/ 44409 h 647800"/>
              <a:gd name="connsiteX3" fmla="*/ 561872 w 628611"/>
              <a:gd name="connsiteY3" fmla="*/ 225371 h 647800"/>
              <a:gd name="connsiteX4" fmla="*/ 623541 w 628611"/>
              <a:gd name="connsiteY4" fmla="*/ 294173 h 647800"/>
              <a:gd name="connsiteX5" fmla="*/ 592294 w 628611"/>
              <a:gd name="connsiteY5" fmla="*/ 374833 h 647800"/>
              <a:gd name="connsiteX6" fmla="*/ 373193 w 628611"/>
              <a:gd name="connsiteY6" fmla="*/ 586885 h 647800"/>
              <a:gd name="connsiteX7" fmla="*/ 290112 w 628611"/>
              <a:gd name="connsiteY7" fmla="*/ 643738 h 647800"/>
              <a:gd name="connsiteX8" fmla="*/ 226116 w 628611"/>
              <a:gd name="connsiteY8" fmla="*/ 562511 h 647800"/>
              <a:gd name="connsiteX9" fmla="*/ 21324 w 628611"/>
              <a:gd name="connsiteY9" fmla="*/ 357739 h 647800"/>
              <a:gd name="connsiteX10" fmla="*/ 9656 w 628611"/>
              <a:gd name="connsiteY10" fmla="*/ 310372 h 647800"/>
              <a:gd name="connsiteX11" fmla="*/ 45577 w 628611"/>
              <a:gd name="connsiteY11" fmla="*/ 239222 h 647800"/>
              <a:gd name="connsiteX12" fmla="*/ 250423 w 628611"/>
              <a:gd name="connsiteY12" fmla="*/ 36705 h 647800"/>
              <a:gd name="connsiteX0" fmla="*/ 243613 w 621801"/>
              <a:gd name="connsiteY0" fmla="*/ 36705 h 647800"/>
              <a:gd name="connsiteX1" fmla="*/ 307641 w 621801"/>
              <a:gd name="connsiteY1" fmla="*/ 1284 h 647800"/>
              <a:gd name="connsiteX2" fmla="*/ 384104 w 621801"/>
              <a:gd name="connsiteY2" fmla="*/ 44409 h 647800"/>
              <a:gd name="connsiteX3" fmla="*/ 555062 w 621801"/>
              <a:gd name="connsiteY3" fmla="*/ 225371 h 647800"/>
              <a:gd name="connsiteX4" fmla="*/ 616731 w 621801"/>
              <a:gd name="connsiteY4" fmla="*/ 294173 h 647800"/>
              <a:gd name="connsiteX5" fmla="*/ 585484 w 621801"/>
              <a:gd name="connsiteY5" fmla="*/ 374833 h 647800"/>
              <a:gd name="connsiteX6" fmla="*/ 366383 w 621801"/>
              <a:gd name="connsiteY6" fmla="*/ 586885 h 647800"/>
              <a:gd name="connsiteX7" fmla="*/ 283302 w 621801"/>
              <a:gd name="connsiteY7" fmla="*/ 643738 h 647800"/>
              <a:gd name="connsiteX8" fmla="*/ 219306 w 621801"/>
              <a:gd name="connsiteY8" fmla="*/ 562511 h 647800"/>
              <a:gd name="connsiteX9" fmla="*/ 21688 w 621801"/>
              <a:gd name="connsiteY9" fmla="*/ 364887 h 647800"/>
              <a:gd name="connsiteX10" fmla="*/ 2846 w 621801"/>
              <a:gd name="connsiteY10" fmla="*/ 310372 h 647800"/>
              <a:gd name="connsiteX11" fmla="*/ 38767 w 621801"/>
              <a:gd name="connsiteY11" fmla="*/ 239222 h 647800"/>
              <a:gd name="connsiteX12" fmla="*/ 243613 w 621801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67001 w 645189"/>
              <a:gd name="connsiteY0" fmla="*/ 36705 h 647800"/>
              <a:gd name="connsiteX1" fmla="*/ 331029 w 645189"/>
              <a:gd name="connsiteY1" fmla="*/ 1284 h 647800"/>
              <a:gd name="connsiteX2" fmla="*/ 407492 w 645189"/>
              <a:gd name="connsiteY2" fmla="*/ 44409 h 647800"/>
              <a:gd name="connsiteX3" fmla="*/ 578450 w 645189"/>
              <a:gd name="connsiteY3" fmla="*/ 225371 h 647800"/>
              <a:gd name="connsiteX4" fmla="*/ 640119 w 645189"/>
              <a:gd name="connsiteY4" fmla="*/ 294173 h 647800"/>
              <a:gd name="connsiteX5" fmla="*/ 608872 w 645189"/>
              <a:gd name="connsiteY5" fmla="*/ 374833 h 647800"/>
              <a:gd name="connsiteX6" fmla="*/ 389771 w 645189"/>
              <a:gd name="connsiteY6" fmla="*/ 586885 h 647800"/>
              <a:gd name="connsiteX7" fmla="*/ 306690 w 645189"/>
              <a:gd name="connsiteY7" fmla="*/ 643738 h 647800"/>
              <a:gd name="connsiteX8" fmla="*/ 242694 w 645189"/>
              <a:gd name="connsiteY8" fmla="*/ 562511 h 647800"/>
              <a:gd name="connsiteX9" fmla="*/ 54631 w 645189"/>
              <a:gd name="connsiteY9" fmla="*/ 376797 h 647800"/>
              <a:gd name="connsiteX10" fmla="*/ 26234 w 645189"/>
              <a:gd name="connsiteY10" fmla="*/ 310372 h 647800"/>
              <a:gd name="connsiteX11" fmla="*/ 62155 w 645189"/>
              <a:gd name="connsiteY11" fmla="*/ 239222 h 647800"/>
              <a:gd name="connsiteX12" fmla="*/ 267001 w 645189"/>
              <a:gd name="connsiteY12" fmla="*/ 36705 h 647800"/>
              <a:gd name="connsiteX0" fmla="*/ 242021 w 620209"/>
              <a:gd name="connsiteY0" fmla="*/ 36705 h 647800"/>
              <a:gd name="connsiteX1" fmla="*/ 306049 w 620209"/>
              <a:gd name="connsiteY1" fmla="*/ 1284 h 647800"/>
              <a:gd name="connsiteX2" fmla="*/ 382512 w 620209"/>
              <a:gd name="connsiteY2" fmla="*/ 44409 h 647800"/>
              <a:gd name="connsiteX3" fmla="*/ 553470 w 620209"/>
              <a:gd name="connsiteY3" fmla="*/ 225371 h 647800"/>
              <a:gd name="connsiteX4" fmla="*/ 615139 w 620209"/>
              <a:gd name="connsiteY4" fmla="*/ 294173 h 647800"/>
              <a:gd name="connsiteX5" fmla="*/ 583892 w 620209"/>
              <a:gd name="connsiteY5" fmla="*/ 374833 h 647800"/>
              <a:gd name="connsiteX6" fmla="*/ 364791 w 620209"/>
              <a:gd name="connsiteY6" fmla="*/ 586885 h 647800"/>
              <a:gd name="connsiteX7" fmla="*/ 281710 w 620209"/>
              <a:gd name="connsiteY7" fmla="*/ 643738 h 647800"/>
              <a:gd name="connsiteX8" fmla="*/ 217714 w 620209"/>
              <a:gd name="connsiteY8" fmla="*/ 562511 h 647800"/>
              <a:gd name="connsiteX9" fmla="*/ 29651 w 620209"/>
              <a:gd name="connsiteY9" fmla="*/ 376797 h 647800"/>
              <a:gd name="connsiteX10" fmla="*/ 1254 w 620209"/>
              <a:gd name="connsiteY10" fmla="*/ 310372 h 647800"/>
              <a:gd name="connsiteX11" fmla="*/ 37175 w 620209"/>
              <a:gd name="connsiteY11" fmla="*/ 239222 h 647800"/>
              <a:gd name="connsiteX12" fmla="*/ 242021 w 620209"/>
              <a:gd name="connsiteY12" fmla="*/ 36705 h 647800"/>
              <a:gd name="connsiteX0" fmla="*/ 242021 w 620209"/>
              <a:gd name="connsiteY0" fmla="*/ 36705 h 626371"/>
              <a:gd name="connsiteX1" fmla="*/ 306049 w 620209"/>
              <a:gd name="connsiteY1" fmla="*/ 1284 h 626371"/>
              <a:gd name="connsiteX2" fmla="*/ 382512 w 620209"/>
              <a:gd name="connsiteY2" fmla="*/ 44409 h 626371"/>
              <a:gd name="connsiteX3" fmla="*/ 553470 w 620209"/>
              <a:gd name="connsiteY3" fmla="*/ 225371 h 626371"/>
              <a:gd name="connsiteX4" fmla="*/ 615139 w 620209"/>
              <a:gd name="connsiteY4" fmla="*/ 294173 h 626371"/>
              <a:gd name="connsiteX5" fmla="*/ 583892 w 620209"/>
              <a:gd name="connsiteY5" fmla="*/ 374833 h 626371"/>
              <a:gd name="connsiteX6" fmla="*/ 364791 w 620209"/>
              <a:gd name="connsiteY6" fmla="*/ 586885 h 626371"/>
              <a:gd name="connsiteX7" fmla="*/ 303170 w 620209"/>
              <a:gd name="connsiteY7" fmla="*/ 622309 h 626371"/>
              <a:gd name="connsiteX8" fmla="*/ 217714 w 620209"/>
              <a:gd name="connsiteY8" fmla="*/ 562511 h 626371"/>
              <a:gd name="connsiteX9" fmla="*/ 29651 w 620209"/>
              <a:gd name="connsiteY9" fmla="*/ 376797 h 626371"/>
              <a:gd name="connsiteX10" fmla="*/ 1254 w 620209"/>
              <a:gd name="connsiteY10" fmla="*/ 310372 h 626371"/>
              <a:gd name="connsiteX11" fmla="*/ 37175 w 620209"/>
              <a:gd name="connsiteY11" fmla="*/ 239222 h 626371"/>
              <a:gd name="connsiteX12" fmla="*/ 242021 w 620209"/>
              <a:gd name="connsiteY12" fmla="*/ 36705 h 626371"/>
              <a:gd name="connsiteX0" fmla="*/ 242021 w 620209"/>
              <a:gd name="connsiteY0" fmla="*/ 36705 h 622613"/>
              <a:gd name="connsiteX1" fmla="*/ 306049 w 620209"/>
              <a:gd name="connsiteY1" fmla="*/ 1284 h 622613"/>
              <a:gd name="connsiteX2" fmla="*/ 382512 w 620209"/>
              <a:gd name="connsiteY2" fmla="*/ 44409 h 622613"/>
              <a:gd name="connsiteX3" fmla="*/ 553470 w 620209"/>
              <a:gd name="connsiteY3" fmla="*/ 225371 h 622613"/>
              <a:gd name="connsiteX4" fmla="*/ 615139 w 620209"/>
              <a:gd name="connsiteY4" fmla="*/ 294173 h 622613"/>
              <a:gd name="connsiteX5" fmla="*/ 583892 w 620209"/>
              <a:gd name="connsiteY5" fmla="*/ 374833 h 622613"/>
              <a:gd name="connsiteX6" fmla="*/ 364791 w 620209"/>
              <a:gd name="connsiteY6" fmla="*/ 586885 h 622613"/>
              <a:gd name="connsiteX7" fmla="*/ 303170 w 620209"/>
              <a:gd name="connsiteY7" fmla="*/ 622309 h 622613"/>
              <a:gd name="connsiteX8" fmla="*/ 241555 w 620209"/>
              <a:gd name="connsiteY8" fmla="*/ 588708 h 622613"/>
              <a:gd name="connsiteX9" fmla="*/ 29651 w 620209"/>
              <a:gd name="connsiteY9" fmla="*/ 376797 h 622613"/>
              <a:gd name="connsiteX10" fmla="*/ 1254 w 620209"/>
              <a:gd name="connsiteY10" fmla="*/ 310372 h 622613"/>
              <a:gd name="connsiteX11" fmla="*/ 37175 w 620209"/>
              <a:gd name="connsiteY11" fmla="*/ 239222 h 622613"/>
              <a:gd name="connsiteX12" fmla="*/ 242021 w 620209"/>
              <a:gd name="connsiteY12" fmla="*/ 36705 h 622613"/>
              <a:gd name="connsiteX0" fmla="*/ 242021 w 620209"/>
              <a:gd name="connsiteY0" fmla="*/ 36705 h 626767"/>
              <a:gd name="connsiteX1" fmla="*/ 306049 w 620209"/>
              <a:gd name="connsiteY1" fmla="*/ 1284 h 626767"/>
              <a:gd name="connsiteX2" fmla="*/ 382512 w 620209"/>
              <a:gd name="connsiteY2" fmla="*/ 44409 h 626767"/>
              <a:gd name="connsiteX3" fmla="*/ 553470 w 620209"/>
              <a:gd name="connsiteY3" fmla="*/ 225371 h 626767"/>
              <a:gd name="connsiteX4" fmla="*/ 615139 w 620209"/>
              <a:gd name="connsiteY4" fmla="*/ 294173 h 626767"/>
              <a:gd name="connsiteX5" fmla="*/ 583892 w 620209"/>
              <a:gd name="connsiteY5" fmla="*/ 374833 h 626767"/>
              <a:gd name="connsiteX6" fmla="*/ 364791 w 620209"/>
              <a:gd name="connsiteY6" fmla="*/ 586885 h 626767"/>
              <a:gd name="connsiteX7" fmla="*/ 303170 w 620209"/>
              <a:gd name="connsiteY7" fmla="*/ 622309 h 626767"/>
              <a:gd name="connsiteX8" fmla="*/ 215390 w 620209"/>
              <a:gd name="connsiteY8" fmla="*/ 560136 h 626767"/>
              <a:gd name="connsiteX9" fmla="*/ 29651 w 620209"/>
              <a:gd name="connsiteY9" fmla="*/ 376797 h 626767"/>
              <a:gd name="connsiteX10" fmla="*/ 1254 w 620209"/>
              <a:gd name="connsiteY10" fmla="*/ 310372 h 626767"/>
              <a:gd name="connsiteX11" fmla="*/ 37175 w 620209"/>
              <a:gd name="connsiteY11" fmla="*/ 239222 h 626767"/>
              <a:gd name="connsiteX12" fmla="*/ 242021 w 620209"/>
              <a:gd name="connsiteY12" fmla="*/ 36705 h 626767"/>
              <a:gd name="connsiteX0" fmla="*/ 242021 w 620209"/>
              <a:gd name="connsiteY0" fmla="*/ 36705 h 622614"/>
              <a:gd name="connsiteX1" fmla="*/ 306049 w 620209"/>
              <a:gd name="connsiteY1" fmla="*/ 1284 h 622614"/>
              <a:gd name="connsiteX2" fmla="*/ 382512 w 620209"/>
              <a:gd name="connsiteY2" fmla="*/ 44409 h 622614"/>
              <a:gd name="connsiteX3" fmla="*/ 553470 w 620209"/>
              <a:gd name="connsiteY3" fmla="*/ 225371 h 622614"/>
              <a:gd name="connsiteX4" fmla="*/ 615139 w 620209"/>
              <a:gd name="connsiteY4" fmla="*/ 294173 h 622614"/>
              <a:gd name="connsiteX5" fmla="*/ 583892 w 620209"/>
              <a:gd name="connsiteY5" fmla="*/ 374833 h 622614"/>
              <a:gd name="connsiteX6" fmla="*/ 364791 w 620209"/>
              <a:gd name="connsiteY6" fmla="*/ 586885 h 622614"/>
              <a:gd name="connsiteX7" fmla="*/ 303170 w 620209"/>
              <a:gd name="connsiteY7" fmla="*/ 622309 h 622614"/>
              <a:gd name="connsiteX8" fmla="*/ 239232 w 620209"/>
              <a:gd name="connsiteY8" fmla="*/ 588714 h 622614"/>
              <a:gd name="connsiteX9" fmla="*/ 29651 w 620209"/>
              <a:gd name="connsiteY9" fmla="*/ 376797 h 622614"/>
              <a:gd name="connsiteX10" fmla="*/ 1254 w 620209"/>
              <a:gd name="connsiteY10" fmla="*/ 310372 h 622614"/>
              <a:gd name="connsiteX11" fmla="*/ 37175 w 620209"/>
              <a:gd name="connsiteY11" fmla="*/ 239222 h 622614"/>
              <a:gd name="connsiteX12" fmla="*/ 242021 w 620209"/>
              <a:gd name="connsiteY12" fmla="*/ 36705 h 622614"/>
              <a:gd name="connsiteX0" fmla="*/ 242021 w 620209"/>
              <a:gd name="connsiteY0" fmla="*/ 36705 h 624782"/>
              <a:gd name="connsiteX1" fmla="*/ 306049 w 620209"/>
              <a:gd name="connsiteY1" fmla="*/ 1284 h 624782"/>
              <a:gd name="connsiteX2" fmla="*/ 382512 w 620209"/>
              <a:gd name="connsiteY2" fmla="*/ 44409 h 624782"/>
              <a:gd name="connsiteX3" fmla="*/ 553470 w 620209"/>
              <a:gd name="connsiteY3" fmla="*/ 225371 h 624782"/>
              <a:gd name="connsiteX4" fmla="*/ 615139 w 620209"/>
              <a:gd name="connsiteY4" fmla="*/ 294173 h 624782"/>
              <a:gd name="connsiteX5" fmla="*/ 583892 w 620209"/>
              <a:gd name="connsiteY5" fmla="*/ 374833 h 624782"/>
              <a:gd name="connsiteX6" fmla="*/ 364791 w 620209"/>
              <a:gd name="connsiteY6" fmla="*/ 586885 h 624782"/>
              <a:gd name="connsiteX7" fmla="*/ 303170 w 620209"/>
              <a:gd name="connsiteY7" fmla="*/ 622309 h 624782"/>
              <a:gd name="connsiteX8" fmla="*/ 224973 w 620209"/>
              <a:gd name="connsiteY8" fmla="*/ 572048 h 624782"/>
              <a:gd name="connsiteX9" fmla="*/ 29651 w 620209"/>
              <a:gd name="connsiteY9" fmla="*/ 376797 h 624782"/>
              <a:gd name="connsiteX10" fmla="*/ 1254 w 620209"/>
              <a:gd name="connsiteY10" fmla="*/ 310372 h 624782"/>
              <a:gd name="connsiteX11" fmla="*/ 37175 w 620209"/>
              <a:gd name="connsiteY11" fmla="*/ 239222 h 624782"/>
              <a:gd name="connsiteX12" fmla="*/ 242021 w 620209"/>
              <a:gd name="connsiteY12" fmla="*/ 36705 h 624782"/>
              <a:gd name="connsiteX0" fmla="*/ 242021 w 620209"/>
              <a:gd name="connsiteY0" fmla="*/ 36705 h 623988"/>
              <a:gd name="connsiteX1" fmla="*/ 306049 w 620209"/>
              <a:gd name="connsiteY1" fmla="*/ 1284 h 623988"/>
              <a:gd name="connsiteX2" fmla="*/ 382512 w 620209"/>
              <a:gd name="connsiteY2" fmla="*/ 44409 h 623988"/>
              <a:gd name="connsiteX3" fmla="*/ 553470 w 620209"/>
              <a:gd name="connsiteY3" fmla="*/ 225371 h 623988"/>
              <a:gd name="connsiteX4" fmla="*/ 615139 w 620209"/>
              <a:gd name="connsiteY4" fmla="*/ 294173 h 623988"/>
              <a:gd name="connsiteX5" fmla="*/ 583892 w 620209"/>
              <a:gd name="connsiteY5" fmla="*/ 374833 h 623988"/>
              <a:gd name="connsiteX6" fmla="*/ 364791 w 620209"/>
              <a:gd name="connsiteY6" fmla="*/ 586885 h 623988"/>
              <a:gd name="connsiteX7" fmla="*/ 303170 w 620209"/>
              <a:gd name="connsiteY7" fmla="*/ 622309 h 623988"/>
              <a:gd name="connsiteX8" fmla="*/ 227383 w 620209"/>
              <a:gd name="connsiteY8" fmla="*/ 576813 h 623988"/>
              <a:gd name="connsiteX9" fmla="*/ 29651 w 620209"/>
              <a:gd name="connsiteY9" fmla="*/ 376797 h 623988"/>
              <a:gd name="connsiteX10" fmla="*/ 1254 w 620209"/>
              <a:gd name="connsiteY10" fmla="*/ 310372 h 623988"/>
              <a:gd name="connsiteX11" fmla="*/ 37175 w 620209"/>
              <a:gd name="connsiteY11" fmla="*/ 239222 h 623988"/>
              <a:gd name="connsiteX12" fmla="*/ 242021 w 620209"/>
              <a:gd name="connsiteY12" fmla="*/ 36705 h 623988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797"/>
              <a:gd name="connsiteX1" fmla="*/ 306049 w 620209"/>
              <a:gd name="connsiteY1" fmla="*/ 1284 h 622797"/>
              <a:gd name="connsiteX2" fmla="*/ 382512 w 620209"/>
              <a:gd name="connsiteY2" fmla="*/ 44409 h 622797"/>
              <a:gd name="connsiteX3" fmla="*/ 553470 w 620209"/>
              <a:gd name="connsiteY3" fmla="*/ 225371 h 622797"/>
              <a:gd name="connsiteX4" fmla="*/ 615139 w 620209"/>
              <a:gd name="connsiteY4" fmla="*/ 294173 h 622797"/>
              <a:gd name="connsiteX5" fmla="*/ 583892 w 620209"/>
              <a:gd name="connsiteY5" fmla="*/ 374833 h 622797"/>
              <a:gd name="connsiteX6" fmla="*/ 364791 w 620209"/>
              <a:gd name="connsiteY6" fmla="*/ 586885 h 622797"/>
              <a:gd name="connsiteX7" fmla="*/ 303170 w 620209"/>
              <a:gd name="connsiteY7" fmla="*/ 622309 h 622797"/>
              <a:gd name="connsiteX8" fmla="*/ 234555 w 620209"/>
              <a:gd name="connsiteY8" fmla="*/ 583959 h 622797"/>
              <a:gd name="connsiteX9" fmla="*/ 29651 w 620209"/>
              <a:gd name="connsiteY9" fmla="*/ 376797 h 622797"/>
              <a:gd name="connsiteX10" fmla="*/ 1254 w 620209"/>
              <a:gd name="connsiteY10" fmla="*/ 310372 h 622797"/>
              <a:gd name="connsiteX11" fmla="*/ 37175 w 620209"/>
              <a:gd name="connsiteY11" fmla="*/ 239222 h 622797"/>
              <a:gd name="connsiteX12" fmla="*/ 242021 w 620209"/>
              <a:gd name="connsiteY12" fmla="*/ 36705 h 622797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9648"/>
              <a:gd name="connsiteX1" fmla="*/ 306049 w 620209"/>
              <a:gd name="connsiteY1" fmla="*/ 1284 h 629648"/>
              <a:gd name="connsiteX2" fmla="*/ 382512 w 620209"/>
              <a:gd name="connsiteY2" fmla="*/ 44409 h 629648"/>
              <a:gd name="connsiteX3" fmla="*/ 553470 w 620209"/>
              <a:gd name="connsiteY3" fmla="*/ 225371 h 629648"/>
              <a:gd name="connsiteX4" fmla="*/ 615139 w 620209"/>
              <a:gd name="connsiteY4" fmla="*/ 294173 h 629648"/>
              <a:gd name="connsiteX5" fmla="*/ 583892 w 620209"/>
              <a:gd name="connsiteY5" fmla="*/ 374833 h 629648"/>
              <a:gd name="connsiteX6" fmla="*/ 376725 w 620209"/>
              <a:gd name="connsiteY6" fmla="*/ 582125 h 629648"/>
              <a:gd name="connsiteX7" fmla="*/ 303170 w 620209"/>
              <a:gd name="connsiteY7" fmla="*/ 622309 h 629648"/>
              <a:gd name="connsiteX8" fmla="*/ 234555 w 620209"/>
              <a:gd name="connsiteY8" fmla="*/ 583959 h 629648"/>
              <a:gd name="connsiteX9" fmla="*/ 29651 w 620209"/>
              <a:gd name="connsiteY9" fmla="*/ 376797 h 629648"/>
              <a:gd name="connsiteX10" fmla="*/ 1254 w 620209"/>
              <a:gd name="connsiteY10" fmla="*/ 310372 h 629648"/>
              <a:gd name="connsiteX11" fmla="*/ 37175 w 620209"/>
              <a:gd name="connsiteY11" fmla="*/ 239222 h 629648"/>
              <a:gd name="connsiteX12" fmla="*/ 242021 w 620209"/>
              <a:gd name="connsiteY12" fmla="*/ 36705 h 629648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2615"/>
              <a:gd name="connsiteX1" fmla="*/ 306049 w 620209"/>
              <a:gd name="connsiteY1" fmla="*/ 1284 h 622615"/>
              <a:gd name="connsiteX2" fmla="*/ 382512 w 620209"/>
              <a:gd name="connsiteY2" fmla="*/ 44409 h 622615"/>
              <a:gd name="connsiteX3" fmla="*/ 553470 w 620209"/>
              <a:gd name="connsiteY3" fmla="*/ 225371 h 622615"/>
              <a:gd name="connsiteX4" fmla="*/ 615139 w 620209"/>
              <a:gd name="connsiteY4" fmla="*/ 294173 h 622615"/>
              <a:gd name="connsiteX5" fmla="*/ 583892 w 620209"/>
              <a:gd name="connsiteY5" fmla="*/ 374833 h 622615"/>
              <a:gd name="connsiteX6" fmla="*/ 376725 w 620209"/>
              <a:gd name="connsiteY6" fmla="*/ 582125 h 622615"/>
              <a:gd name="connsiteX7" fmla="*/ 303170 w 620209"/>
              <a:gd name="connsiteY7" fmla="*/ 622309 h 622615"/>
              <a:gd name="connsiteX8" fmla="*/ 234555 w 620209"/>
              <a:gd name="connsiteY8" fmla="*/ 583959 h 622615"/>
              <a:gd name="connsiteX9" fmla="*/ 29651 w 620209"/>
              <a:gd name="connsiteY9" fmla="*/ 376797 h 622615"/>
              <a:gd name="connsiteX10" fmla="*/ 1254 w 620209"/>
              <a:gd name="connsiteY10" fmla="*/ 310372 h 622615"/>
              <a:gd name="connsiteX11" fmla="*/ 37175 w 620209"/>
              <a:gd name="connsiteY11" fmla="*/ 239222 h 622615"/>
              <a:gd name="connsiteX12" fmla="*/ 242021 w 620209"/>
              <a:gd name="connsiteY12" fmla="*/ 36705 h 622615"/>
              <a:gd name="connsiteX0" fmla="*/ 242021 w 620209"/>
              <a:gd name="connsiteY0" fmla="*/ 36705 h 624999"/>
              <a:gd name="connsiteX1" fmla="*/ 306049 w 620209"/>
              <a:gd name="connsiteY1" fmla="*/ 1284 h 624999"/>
              <a:gd name="connsiteX2" fmla="*/ 382512 w 620209"/>
              <a:gd name="connsiteY2" fmla="*/ 44409 h 624999"/>
              <a:gd name="connsiteX3" fmla="*/ 553470 w 620209"/>
              <a:gd name="connsiteY3" fmla="*/ 225371 h 624999"/>
              <a:gd name="connsiteX4" fmla="*/ 615139 w 620209"/>
              <a:gd name="connsiteY4" fmla="*/ 294173 h 624999"/>
              <a:gd name="connsiteX5" fmla="*/ 583892 w 620209"/>
              <a:gd name="connsiteY5" fmla="*/ 374833 h 624999"/>
              <a:gd name="connsiteX6" fmla="*/ 376725 w 620209"/>
              <a:gd name="connsiteY6" fmla="*/ 582125 h 624999"/>
              <a:gd name="connsiteX7" fmla="*/ 310342 w 620209"/>
              <a:gd name="connsiteY7" fmla="*/ 624693 h 624999"/>
              <a:gd name="connsiteX8" fmla="*/ 234555 w 620209"/>
              <a:gd name="connsiteY8" fmla="*/ 583959 h 624999"/>
              <a:gd name="connsiteX9" fmla="*/ 29651 w 620209"/>
              <a:gd name="connsiteY9" fmla="*/ 376797 h 624999"/>
              <a:gd name="connsiteX10" fmla="*/ 1254 w 620209"/>
              <a:gd name="connsiteY10" fmla="*/ 310372 h 624999"/>
              <a:gd name="connsiteX11" fmla="*/ 37175 w 620209"/>
              <a:gd name="connsiteY11" fmla="*/ 239222 h 624999"/>
              <a:gd name="connsiteX12" fmla="*/ 242021 w 620209"/>
              <a:gd name="connsiteY12" fmla="*/ 36705 h 624999"/>
              <a:gd name="connsiteX0" fmla="*/ 242021 w 620209"/>
              <a:gd name="connsiteY0" fmla="*/ 36705 h 622620"/>
              <a:gd name="connsiteX1" fmla="*/ 306049 w 620209"/>
              <a:gd name="connsiteY1" fmla="*/ 1284 h 622620"/>
              <a:gd name="connsiteX2" fmla="*/ 382512 w 620209"/>
              <a:gd name="connsiteY2" fmla="*/ 44409 h 622620"/>
              <a:gd name="connsiteX3" fmla="*/ 553470 w 620209"/>
              <a:gd name="connsiteY3" fmla="*/ 225371 h 622620"/>
              <a:gd name="connsiteX4" fmla="*/ 615139 w 620209"/>
              <a:gd name="connsiteY4" fmla="*/ 294173 h 622620"/>
              <a:gd name="connsiteX5" fmla="*/ 583892 w 620209"/>
              <a:gd name="connsiteY5" fmla="*/ 374833 h 622620"/>
              <a:gd name="connsiteX6" fmla="*/ 376725 w 620209"/>
              <a:gd name="connsiteY6" fmla="*/ 582125 h 622620"/>
              <a:gd name="connsiteX7" fmla="*/ 291320 w 620209"/>
              <a:gd name="connsiteY7" fmla="*/ 622314 h 622620"/>
              <a:gd name="connsiteX8" fmla="*/ 234555 w 620209"/>
              <a:gd name="connsiteY8" fmla="*/ 583959 h 622620"/>
              <a:gd name="connsiteX9" fmla="*/ 29651 w 620209"/>
              <a:gd name="connsiteY9" fmla="*/ 376797 h 622620"/>
              <a:gd name="connsiteX10" fmla="*/ 1254 w 620209"/>
              <a:gd name="connsiteY10" fmla="*/ 310372 h 622620"/>
              <a:gd name="connsiteX11" fmla="*/ 37175 w 620209"/>
              <a:gd name="connsiteY11" fmla="*/ 239222 h 622620"/>
              <a:gd name="connsiteX12" fmla="*/ 242021 w 620209"/>
              <a:gd name="connsiteY12" fmla="*/ 36705 h 622620"/>
              <a:gd name="connsiteX0" fmla="*/ 242021 w 620209"/>
              <a:gd name="connsiteY0" fmla="*/ 36705 h 622623"/>
              <a:gd name="connsiteX1" fmla="*/ 306049 w 620209"/>
              <a:gd name="connsiteY1" fmla="*/ 1284 h 622623"/>
              <a:gd name="connsiteX2" fmla="*/ 382512 w 620209"/>
              <a:gd name="connsiteY2" fmla="*/ 44409 h 622623"/>
              <a:gd name="connsiteX3" fmla="*/ 553470 w 620209"/>
              <a:gd name="connsiteY3" fmla="*/ 225371 h 622623"/>
              <a:gd name="connsiteX4" fmla="*/ 615139 w 620209"/>
              <a:gd name="connsiteY4" fmla="*/ 294173 h 622623"/>
              <a:gd name="connsiteX5" fmla="*/ 583892 w 620209"/>
              <a:gd name="connsiteY5" fmla="*/ 374833 h 622623"/>
              <a:gd name="connsiteX6" fmla="*/ 376725 w 620209"/>
              <a:gd name="connsiteY6" fmla="*/ 582125 h 622623"/>
              <a:gd name="connsiteX7" fmla="*/ 312780 w 620209"/>
              <a:gd name="connsiteY7" fmla="*/ 622317 h 622623"/>
              <a:gd name="connsiteX8" fmla="*/ 234555 w 620209"/>
              <a:gd name="connsiteY8" fmla="*/ 583959 h 622623"/>
              <a:gd name="connsiteX9" fmla="*/ 29651 w 620209"/>
              <a:gd name="connsiteY9" fmla="*/ 376797 h 622623"/>
              <a:gd name="connsiteX10" fmla="*/ 1254 w 620209"/>
              <a:gd name="connsiteY10" fmla="*/ 310372 h 622623"/>
              <a:gd name="connsiteX11" fmla="*/ 37175 w 620209"/>
              <a:gd name="connsiteY11" fmla="*/ 239222 h 622623"/>
              <a:gd name="connsiteX12" fmla="*/ 242021 w 620209"/>
              <a:gd name="connsiteY12" fmla="*/ 36705 h 622623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5007"/>
              <a:gd name="connsiteX1" fmla="*/ 306049 w 620209"/>
              <a:gd name="connsiteY1" fmla="*/ 1284 h 625007"/>
              <a:gd name="connsiteX2" fmla="*/ 382512 w 620209"/>
              <a:gd name="connsiteY2" fmla="*/ 44409 h 625007"/>
              <a:gd name="connsiteX3" fmla="*/ 553470 w 620209"/>
              <a:gd name="connsiteY3" fmla="*/ 225371 h 625007"/>
              <a:gd name="connsiteX4" fmla="*/ 615139 w 620209"/>
              <a:gd name="connsiteY4" fmla="*/ 294173 h 625007"/>
              <a:gd name="connsiteX5" fmla="*/ 583892 w 620209"/>
              <a:gd name="connsiteY5" fmla="*/ 374833 h 625007"/>
              <a:gd name="connsiteX6" fmla="*/ 376725 w 620209"/>
              <a:gd name="connsiteY6" fmla="*/ 582125 h 625007"/>
              <a:gd name="connsiteX7" fmla="*/ 308046 w 620209"/>
              <a:gd name="connsiteY7" fmla="*/ 624701 h 625007"/>
              <a:gd name="connsiteX8" fmla="*/ 234555 w 620209"/>
              <a:gd name="connsiteY8" fmla="*/ 583959 h 625007"/>
              <a:gd name="connsiteX9" fmla="*/ 29651 w 620209"/>
              <a:gd name="connsiteY9" fmla="*/ 376797 h 625007"/>
              <a:gd name="connsiteX10" fmla="*/ 1254 w 620209"/>
              <a:gd name="connsiteY10" fmla="*/ 310372 h 625007"/>
              <a:gd name="connsiteX11" fmla="*/ 37175 w 620209"/>
              <a:gd name="connsiteY11" fmla="*/ 239222 h 625007"/>
              <a:gd name="connsiteX12" fmla="*/ 242021 w 620209"/>
              <a:gd name="connsiteY12" fmla="*/ 36705 h 625007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209"/>
              <a:gd name="connsiteY0" fmla="*/ 36705 h 622628"/>
              <a:gd name="connsiteX1" fmla="*/ 306049 w 620209"/>
              <a:gd name="connsiteY1" fmla="*/ 1284 h 622628"/>
              <a:gd name="connsiteX2" fmla="*/ 382512 w 620209"/>
              <a:gd name="connsiteY2" fmla="*/ 44409 h 622628"/>
              <a:gd name="connsiteX3" fmla="*/ 553470 w 620209"/>
              <a:gd name="connsiteY3" fmla="*/ 225371 h 622628"/>
              <a:gd name="connsiteX4" fmla="*/ 615139 w 620209"/>
              <a:gd name="connsiteY4" fmla="*/ 294173 h 622628"/>
              <a:gd name="connsiteX5" fmla="*/ 583892 w 620209"/>
              <a:gd name="connsiteY5" fmla="*/ 374833 h 622628"/>
              <a:gd name="connsiteX6" fmla="*/ 376725 w 620209"/>
              <a:gd name="connsiteY6" fmla="*/ 582125 h 622628"/>
              <a:gd name="connsiteX7" fmla="*/ 305693 w 620209"/>
              <a:gd name="connsiteY7" fmla="*/ 622322 h 622628"/>
              <a:gd name="connsiteX8" fmla="*/ 234555 w 620209"/>
              <a:gd name="connsiteY8" fmla="*/ 583959 h 622628"/>
              <a:gd name="connsiteX9" fmla="*/ 29651 w 620209"/>
              <a:gd name="connsiteY9" fmla="*/ 376797 h 622628"/>
              <a:gd name="connsiteX10" fmla="*/ 1254 w 620209"/>
              <a:gd name="connsiteY10" fmla="*/ 310372 h 622628"/>
              <a:gd name="connsiteX11" fmla="*/ 37175 w 620209"/>
              <a:gd name="connsiteY11" fmla="*/ 239222 h 622628"/>
              <a:gd name="connsiteX12" fmla="*/ 242021 w 620209"/>
              <a:gd name="connsiteY12" fmla="*/ 36705 h 622628"/>
              <a:gd name="connsiteX0" fmla="*/ 242021 w 620610"/>
              <a:gd name="connsiteY0" fmla="*/ 36705 h 622628"/>
              <a:gd name="connsiteX1" fmla="*/ 306049 w 620610"/>
              <a:gd name="connsiteY1" fmla="*/ 1284 h 622628"/>
              <a:gd name="connsiteX2" fmla="*/ 382512 w 620610"/>
              <a:gd name="connsiteY2" fmla="*/ 44409 h 622628"/>
              <a:gd name="connsiteX3" fmla="*/ 553470 w 620610"/>
              <a:gd name="connsiteY3" fmla="*/ 225371 h 622628"/>
              <a:gd name="connsiteX4" fmla="*/ 615139 w 620610"/>
              <a:gd name="connsiteY4" fmla="*/ 294173 h 622628"/>
              <a:gd name="connsiteX5" fmla="*/ 586299 w 620610"/>
              <a:gd name="connsiteY5" fmla="*/ 374837 h 622628"/>
              <a:gd name="connsiteX6" fmla="*/ 376725 w 620610"/>
              <a:gd name="connsiteY6" fmla="*/ 582125 h 622628"/>
              <a:gd name="connsiteX7" fmla="*/ 305693 w 620610"/>
              <a:gd name="connsiteY7" fmla="*/ 622322 h 622628"/>
              <a:gd name="connsiteX8" fmla="*/ 234555 w 620610"/>
              <a:gd name="connsiteY8" fmla="*/ 583959 h 622628"/>
              <a:gd name="connsiteX9" fmla="*/ 29651 w 620610"/>
              <a:gd name="connsiteY9" fmla="*/ 376797 h 622628"/>
              <a:gd name="connsiteX10" fmla="*/ 1254 w 620610"/>
              <a:gd name="connsiteY10" fmla="*/ 310372 h 622628"/>
              <a:gd name="connsiteX11" fmla="*/ 37175 w 620610"/>
              <a:gd name="connsiteY11" fmla="*/ 239222 h 622628"/>
              <a:gd name="connsiteX12" fmla="*/ 242021 w 620610"/>
              <a:gd name="connsiteY12" fmla="*/ 36705 h 622628"/>
              <a:gd name="connsiteX0" fmla="*/ 242021 w 617828"/>
              <a:gd name="connsiteY0" fmla="*/ 36705 h 622628"/>
              <a:gd name="connsiteX1" fmla="*/ 306049 w 617828"/>
              <a:gd name="connsiteY1" fmla="*/ 1284 h 622628"/>
              <a:gd name="connsiteX2" fmla="*/ 382512 w 617828"/>
              <a:gd name="connsiteY2" fmla="*/ 44409 h 622628"/>
              <a:gd name="connsiteX3" fmla="*/ 570165 w 617828"/>
              <a:gd name="connsiteY3" fmla="*/ 234901 h 622628"/>
              <a:gd name="connsiteX4" fmla="*/ 615139 w 617828"/>
              <a:gd name="connsiteY4" fmla="*/ 294173 h 622628"/>
              <a:gd name="connsiteX5" fmla="*/ 586299 w 617828"/>
              <a:gd name="connsiteY5" fmla="*/ 374837 h 622628"/>
              <a:gd name="connsiteX6" fmla="*/ 376725 w 617828"/>
              <a:gd name="connsiteY6" fmla="*/ 582125 h 622628"/>
              <a:gd name="connsiteX7" fmla="*/ 305693 w 617828"/>
              <a:gd name="connsiteY7" fmla="*/ 622322 h 622628"/>
              <a:gd name="connsiteX8" fmla="*/ 234555 w 617828"/>
              <a:gd name="connsiteY8" fmla="*/ 583959 h 622628"/>
              <a:gd name="connsiteX9" fmla="*/ 29651 w 617828"/>
              <a:gd name="connsiteY9" fmla="*/ 376797 h 622628"/>
              <a:gd name="connsiteX10" fmla="*/ 1254 w 617828"/>
              <a:gd name="connsiteY10" fmla="*/ 310372 h 622628"/>
              <a:gd name="connsiteX11" fmla="*/ 37175 w 617828"/>
              <a:gd name="connsiteY11" fmla="*/ 239222 h 622628"/>
              <a:gd name="connsiteX12" fmla="*/ 242021 w 617828"/>
              <a:gd name="connsiteY12" fmla="*/ 36705 h 622628"/>
              <a:gd name="connsiteX0" fmla="*/ 242021 w 622617"/>
              <a:gd name="connsiteY0" fmla="*/ 36705 h 622628"/>
              <a:gd name="connsiteX1" fmla="*/ 306049 w 622617"/>
              <a:gd name="connsiteY1" fmla="*/ 1284 h 622628"/>
              <a:gd name="connsiteX2" fmla="*/ 382512 w 622617"/>
              <a:gd name="connsiteY2" fmla="*/ 44409 h 622628"/>
              <a:gd name="connsiteX3" fmla="*/ 570165 w 622617"/>
              <a:gd name="connsiteY3" fmla="*/ 234901 h 622628"/>
              <a:gd name="connsiteX4" fmla="*/ 619928 w 622617"/>
              <a:gd name="connsiteY4" fmla="*/ 277509 h 622628"/>
              <a:gd name="connsiteX5" fmla="*/ 586299 w 622617"/>
              <a:gd name="connsiteY5" fmla="*/ 374837 h 622628"/>
              <a:gd name="connsiteX6" fmla="*/ 376725 w 622617"/>
              <a:gd name="connsiteY6" fmla="*/ 582125 h 622628"/>
              <a:gd name="connsiteX7" fmla="*/ 305693 w 622617"/>
              <a:gd name="connsiteY7" fmla="*/ 622322 h 622628"/>
              <a:gd name="connsiteX8" fmla="*/ 234555 w 622617"/>
              <a:gd name="connsiteY8" fmla="*/ 583959 h 622628"/>
              <a:gd name="connsiteX9" fmla="*/ 29651 w 622617"/>
              <a:gd name="connsiteY9" fmla="*/ 376797 h 622628"/>
              <a:gd name="connsiteX10" fmla="*/ 1254 w 622617"/>
              <a:gd name="connsiteY10" fmla="*/ 310372 h 622628"/>
              <a:gd name="connsiteX11" fmla="*/ 37175 w 622617"/>
              <a:gd name="connsiteY11" fmla="*/ 239222 h 622628"/>
              <a:gd name="connsiteX12" fmla="*/ 242021 w 622617"/>
              <a:gd name="connsiteY12" fmla="*/ 36705 h 622628"/>
              <a:gd name="connsiteX0" fmla="*/ 242021 w 625024"/>
              <a:gd name="connsiteY0" fmla="*/ 36705 h 622628"/>
              <a:gd name="connsiteX1" fmla="*/ 306049 w 625024"/>
              <a:gd name="connsiteY1" fmla="*/ 1284 h 622628"/>
              <a:gd name="connsiteX2" fmla="*/ 382512 w 625024"/>
              <a:gd name="connsiteY2" fmla="*/ 44409 h 622628"/>
              <a:gd name="connsiteX3" fmla="*/ 570165 w 625024"/>
              <a:gd name="connsiteY3" fmla="*/ 234901 h 622628"/>
              <a:gd name="connsiteX4" fmla="*/ 622335 w 625024"/>
              <a:gd name="connsiteY4" fmla="*/ 337045 h 622628"/>
              <a:gd name="connsiteX5" fmla="*/ 586299 w 625024"/>
              <a:gd name="connsiteY5" fmla="*/ 374837 h 622628"/>
              <a:gd name="connsiteX6" fmla="*/ 376725 w 625024"/>
              <a:gd name="connsiteY6" fmla="*/ 582125 h 622628"/>
              <a:gd name="connsiteX7" fmla="*/ 305693 w 625024"/>
              <a:gd name="connsiteY7" fmla="*/ 622322 h 622628"/>
              <a:gd name="connsiteX8" fmla="*/ 234555 w 625024"/>
              <a:gd name="connsiteY8" fmla="*/ 583959 h 622628"/>
              <a:gd name="connsiteX9" fmla="*/ 29651 w 625024"/>
              <a:gd name="connsiteY9" fmla="*/ 376797 h 622628"/>
              <a:gd name="connsiteX10" fmla="*/ 1254 w 625024"/>
              <a:gd name="connsiteY10" fmla="*/ 310372 h 622628"/>
              <a:gd name="connsiteX11" fmla="*/ 37175 w 625024"/>
              <a:gd name="connsiteY11" fmla="*/ 239222 h 622628"/>
              <a:gd name="connsiteX12" fmla="*/ 242021 w 625024"/>
              <a:gd name="connsiteY12" fmla="*/ 36705 h 622628"/>
              <a:gd name="connsiteX0" fmla="*/ 242021 w 625050"/>
              <a:gd name="connsiteY0" fmla="*/ 36705 h 622628"/>
              <a:gd name="connsiteX1" fmla="*/ 306049 w 625050"/>
              <a:gd name="connsiteY1" fmla="*/ 1284 h 622628"/>
              <a:gd name="connsiteX2" fmla="*/ 382512 w 625050"/>
              <a:gd name="connsiteY2" fmla="*/ 44409 h 622628"/>
              <a:gd name="connsiteX3" fmla="*/ 570165 w 625050"/>
              <a:gd name="connsiteY3" fmla="*/ 234901 h 622628"/>
              <a:gd name="connsiteX4" fmla="*/ 622361 w 625050"/>
              <a:gd name="connsiteY4" fmla="*/ 306093 h 622628"/>
              <a:gd name="connsiteX5" fmla="*/ 586299 w 625050"/>
              <a:gd name="connsiteY5" fmla="*/ 374837 h 622628"/>
              <a:gd name="connsiteX6" fmla="*/ 376725 w 625050"/>
              <a:gd name="connsiteY6" fmla="*/ 582125 h 622628"/>
              <a:gd name="connsiteX7" fmla="*/ 305693 w 625050"/>
              <a:gd name="connsiteY7" fmla="*/ 622322 h 622628"/>
              <a:gd name="connsiteX8" fmla="*/ 234555 w 625050"/>
              <a:gd name="connsiteY8" fmla="*/ 583959 h 622628"/>
              <a:gd name="connsiteX9" fmla="*/ 29651 w 625050"/>
              <a:gd name="connsiteY9" fmla="*/ 376797 h 622628"/>
              <a:gd name="connsiteX10" fmla="*/ 1254 w 625050"/>
              <a:gd name="connsiteY10" fmla="*/ 310372 h 622628"/>
              <a:gd name="connsiteX11" fmla="*/ 37175 w 625050"/>
              <a:gd name="connsiteY11" fmla="*/ 239222 h 622628"/>
              <a:gd name="connsiteX12" fmla="*/ 242021 w 625050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  <a:gd name="connsiteX0" fmla="*/ 242021 w 617906"/>
              <a:gd name="connsiteY0" fmla="*/ 36705 h 622628"/>
              <a:gd name="connsiteX1" fmla="*/ 306049 w 617906"/>
              <a:gd name="connsiteY1" fmla="*/ 1284 h 622628"/>
              <a:gd name="connsiteX2" fmla="*/ 382512 w 617906"/>
              <a:gd name="connsiteY2" fmla="*/ 44409 h 622628"/>
              <a:gd name="connsiteX3" fmla="*/ 570165 w 617906"/>
              <a:gd name="connsiteY3" fmla="*/ 234901 h 622628"/>
              <a:gd name="connsiteX4" fmla="*/ 615217 w 617906"/>
              <a:gd name="connsiteY4" fmla="*/ 310855 h 622628"/>
              <a:gd name="connsiteX5" fmla="*/ 586299 w 617906"/>
              <a:gd name="connsiteY5" fmla="*/ 374837 h 622628"/>
              <a:gd name="connsiteX6" fmla="*/ 376725 w 617906"/>
              <a:gd name="connsiteY6" fmla="*/ 582125 h 622628"/>
              <a:gd name="connsiteX7" fmla="*/ 305693 w 617906"/>
              <a:gd name="connsiteY7" fmla="*/ 622322 h 622628"/>
              <a:gd name="connsiteX8" fmla="*/ 234555 w 617906"/>
              <a:gd name="connsiteY8" fmla="*/ 583959 h 622628"/>
              <a:gd name="connsiteX9" fmla="*/ 29651 w 617906"/>
              <a:gd name="connsiteY9" fmla="*/ 376797 h 622628"/>
              <a:gd name="connsiteX10" fmla="*/ 1254 w 617906"/>
              <a:gd name="connsiteY10" fmla="*/ 310372 h 622628"/>
              <a:gd name="connsiteX11" fmla="*/ 37175 w 617906"/>
              <a:gd name="connsiteY11" fmla="*/ 239222 h 622628"/>
              <a:gd name="connsiteX12" fmla="*/ 242021 w 617906"/>
              <a:gd name="connsiteY12" fmla="*/ 36705 h 6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906" h="622628">
                <a:moveTo>
                  <a:pt x="242021" y="36705"/>
                </a:moveTo>
                <a:cubicBezTo>
                  <a:pt x="268243" y="15387"/>
                  <a:pt x="282634" y="0"/>
                  <a:pt x="306049" y="1284"/>
                </a:cubicBezTo>
                <a:cubicBezTo>
                  <a:pt x="329464" y="2568"/>
                  <a:pt x="349365" y="8710"/>
                  <a:pt x="382512" y="44409"/>
                </a:cubicBezTo>
                <a:lnTo>
                  <a:pt x="570165" y="234901"/>
                </a:lnTo>
                <a:cubicBezTo>
                  <a:pt x="601040" y="256337"/>
                  <a:pt x="612528" y="287532"/>
                  <a:pt x="615217" y="310855"/>
                </a:cubicBezTo>
                <a:cubicBezTo>
                  <a:pt x="617906" y="334178"/>
                  <a:pt x="607835" y="344006"/>
                  <a:pt x="586299" y="374837"/>
                </a:cubicBezTo>
                <a:lnTo>
                  <a:pt x="376725" y="582125"/>
                </a:lnTo>
                <a:cubicBezTo>
                  <a:pt x="348262" y="610603"/>
                  <a:pt x="329388" y="622016"/>
                  <a:pt x="305693" y="622322"/>
                </a:cubicBezTo>
                <a:cubicBezTo>
                  <a:pt x="281998" y="622628"/>
                  <a:pt x="263080" y="607776"/>
                  <a:pt x="234555" y="583959"/>
                </a:cubicBezTo>
                <a:lnTo>
                  <a:pt x="29651" y="376797"/>
                </a:lnTo>
                <a:cubicBezTo>
                  <a:pt x="10769" y="352994"/>
                  <a:pt x="0" y="333301"/>
                  <a:pt x="1254" y="310372"/>
                </a:cubicBezTo>
                <a:cubicBezTo>
                  <a:pt x="2508" y="287443"/>
                  <a:pt x="3898" y="270082"/>
                  <a:pt x="37175" y="239222"/>
                </a:cubicBezTo>
                <a:lnTo>
                  <a:pt x="242021" y="36705"/>
                </a:lnTo>
                <a:close/>
              </a:path>
            </a:pathLst>
          </a:custGeom>
          <a:solidFill>
            <a:srgbClr val="F97212"/>
          </a:solidFill>
        </p:spPr>
        <p:txBody>
          <a:bodyPr lIns="36000" tIns="36000" rIns="36000" bIns="90000" anchor="ctr">
            <a:normAutofit/>
          </a:bodyPr>
          <a:lstStyle>
            <a:lvl1pPr algn="ctr">
              <a:buFont typeface="Arial" pitchFamily="34" charset="0"/>
              <a:buNone/>
              <a:defRPr sz="2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53" name="文字版面配置區 41"/>
          <p:cNvSpPr>
            <a:spLocks noGrp="1"/>
          </p:cNvSpPr>
          <p:nvPr>
            <p:ph type="body" sz="quarter" idx="33" hasCustomPrompt="1"/>
          </p:nvPr>
        </p:nvSpPr>
        <p:spPr>
          <a:xfrm>
            <a:off x="1035822" y="1535011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AA01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4" name="文字版面配置區 41"/>
          <p:cNvSpPr>
            <a:spLocks noGrp="1"/>
          </p:cNvSpPr>
          <p:nvPr>
            <p:ph type="body" sz="quarter" idx="34" hasCustomPrompt="1"/>
          </p:nvPr>
        </p:nvSpPr>
        <p:spPr>
          <a:xfrm>
            <a:off x="1035822" y="3128899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3D57B4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5" name="文字版面配置區 41"/>
          <p:cNvSpPr>
            <a:spLocks noGrp="1"/>
          </p:cNvSpPr>
          <p:nvPr>
            <p:ph type="body" sz="quarter" idx="35" hasCustomPrompt="1"/>
          </p:nvPr>
        </p:nvSpPr>
        <p:spPr>
          <a:xfrm>
            <a:off x="6536915" y="1322838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0B9D89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6" name="文字版面配置區 41"/>
          <p:cNvSpPr>
            <a:spLocks noGrp="1"/>
          </p:cNvSpPr>
          <p:nvPr>
            <p:ph type="body" sz="quarter" idx="36" hasCustomPrompt="1"/>
          </p:nvPr>
        </p:nvSpPr>
        <p:spPr>
          <a:xfrm>
            <a:off x="6434744" y="3250902"/>
            <a:ext cx="1285875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97212"/>
                </a:solidFill>
              </a:defRPr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編輯文字</a:t>
            </a:r>
            <a:endParaRPr lang="zh-TW" altLang="en-US" dirty="0"/>
          </a:p>
        </p:txBody>
      </p:sp>
      <p:sp>
        <p:nvSpPr>
          <p:cNvPr id="58" name="文字版面配置區 50"/>
          <p:cNvSpPr>
            <a:spLocks noGrp="1"/>
          </p:cNvSpPr>
          <p:nvPr>
            <p:ph type="body" sz="quarter" idx="37"/>
          </p:nvPr>
        </p:nvSpPr>
        <p:spPr>
          <a:xfrm>
            <a:off x="1009600" y="2012460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60" name="文字版面配置區 50"/>
          <p:cNvSpPr>
            <a:spLocks noGrp="1"/>
          </p:cNvSpPr>
          <p:nvPr>
            <p:ph type="body" sz="quarter" idx="46"/>
          </p:nvPr>
        </p:nvSpPr>
        <p:spPr>
          <a:xfrm>
            <a:off x="999230" y="3592046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61" name="文字版面配置區 50"/>
          <p:cNvSpPr>
            <a:spLocks noGrp="1"/>
          </p:cNvSpPr>
          <p:nvPr>
            <p:ph type="body" sz="quarter" idx="47"/>
          </p:nvPr>
        </p:nvSpPr>
        <p:spPr>
          <a:xfrm>
            <a:off x="6523547" y="1785932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62" name="文字版面配置區 50"/>
          <p:cNvSpPr>
            <a:spLocks noGrp="1"/>
          </p:cNvSpPr>
          <p:nvPr>
            <p:ph type="body" sz="quarter" idx="48"/>
          </p:nvPr>
        </p:nvSpPr>
        <p:spPr>
          <a:xfrm>
            <a:off x="6346710" y="3719798"/>
            <a:ext cx="1440000" cy="709613"/>
          </a:xfr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 defTabSz="864000">
              <a:spcBef>
                <a:spcPts val="0"/>
              </a:spcBef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800"/>
            </a:lvl2pPr>
            <a:lvl3pPr>
              <a:buFont typeface="Arial" pitchFamily="34" charset="0"/>
              <a:buNone/>
              <a:defRPr sz="1800"/>
            </a:lvl3pPr>
            <a:lvl4pPr>
              <a:buFont typeface="Arial" pitchFamily="34" charset="0"/>
              <a:buNone/>
              <a:defRPr sz="1800"/>
            </a:lvl4pPr>
            <a:lvl5pPr>
              <a:buFont typeface="Arial" pitchFamily="34" charset="0"/>
              <a:buNone/>
              <a:defRPr sz="18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8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5F2F9328-CDD6-4ABA-AE51-3AACFE384BAF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3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5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6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6141322" y="1714494"/>
            <a:ext cx="2071702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7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6141322" y="2162159"/>
            <a:ext cx="2071702" cy="838219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19" name="圖片版面配置區 13"/>
          <p:cNvSpPr>
            <a:spLocks noGrp="1"/>
          </p:cNvSpPr>
          <p:nvPr>
            <p:ph type="pic" sz="quarter" idx="46"/>
          </p:nvPr>
        </p:nvSpPr>
        <p:spPr>
          <a:xfrm>
            <a:off x="1214414" y="1357304"/>
            <a:ext cx="3960000" cy="3045600"/>
          </a:xfrm>
          <a:prstGeom prst="snip2DiagRect">
            <a:avLst>
              <a:gd name="adj1" fmla="val 12490"/>
              <a:gd name="adj2" fmla="val 0"/>
            </a:avLst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grpSp>
        <p:nvGrpSpPr>
          <p:cNvPr id="12" name="群組 11"/>
          <p:cNvGrpSpPr/>
          <p:nvPr userDrawn="1"/>
        </p:nvGrpSpPr>
        <p:grpSpPr>
          <a:xfrm>
            <a:off x="6489586" y="2071684"/>
            <a:ext cx="1440000" cy="67637"/>
            <a:chOff x="428595" y="1890702"/>
            <a:chExt cx="2016000" cy="67637"/>
          </a:xfrm>
        </p:grpSpPr>
        <p:cxnSp>
          <p:nvCxnSpPr>
            <p:cNvPr id="14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矩形 17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20" name="左右括弧 19"/>
          <p:cNvSpPr/>
          <p:nvPr userDrawn="1"/>
        </p:nvSpPr>
        <p:spPr>
          <a:xfrm>
            <a:off x="5998446" y="1643056"/>
            <a:ext cx="2357454" cy="1357322"/>
          </a:xfrm>
          <a:prstGeom prst="bracketPair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1" name="手繪多邊形 20"/>
          <p:cNvSpPr/>
          <p:nvPr userDrawn="1"/>
        </p:nvSpPr>
        <p:spPr>
          <a:xfrm rot="2700000">
            <a:off x="5756517" y="2251239"/>
            <a:ext cx="200420" cy="200420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手繪多邊形 19"/>
          <p:cNvSpPr/>
          <p:nvPr userDrawn="1"/>
        </p:nvSpPr>
        <p:spPr>
          <a:xfrm rot="10800000">
            <a:off x="-1" y="3467099"/>
            <a:ext cx="4362450" cy="1676400"/>
          </a:xfrm>
          <a:custGeom>
            <a:avLst/>
            <a:gdLst>
              <a:gd name="connsiteX0" fmla="*/ 0 w 4632960"/>
              <a:gd name="connsiteY0" fmla="*/ 234803 h 1683058"/>
              <a:gd name="connsiteX1" fmla="*/ 68772 w 4632960"/>
              <a:gd name="connsiteY1" fmla="*/ 68772 h 1683058"/>
              <a:gd name="connsiteX2" fmla="*/ 234803 w 4632960"/>
              <a:gd name="connsiteY2" fmla="*/ 0 h 1683058"/>
              <a:gd name="connsiteX3" fmla="*/ 4398157 w 4632960"/>
              <a:gd name="connsiteY3" fmla="*/ 0 h 1683058"/>
              <a:gd name="connsiteX4" fmla="*/ 4564188 w 4632960"/>
              <a:gd name="connsiteY4" fmla="*/ 68772 h 1683058"/>
              <a:gd name="connsiteX5" fmla="*/ 4632960 w 4632960"/>
              <a:gd name="connsiteY5" fmla="*/ 234803 h 1683058"/>
              <a:gd name="connsiteX6" fmla="*/ 4632960 w 4632960"/>
              <a:gd name="connsiteY6" fmla="*/ 1448255 h 1683058"/>
              <a:gd name="connsiteX7" fmla="*/ 4564188 w 4632960"/>
              <a:gd name="connsiteY7" fmla="*/ 1614286 h 1683058"/>
              <a:gd name="connsiteX8" fmla="*/ 4398157 w 4632960"/>
              <a:gd name="connsiteY8" fmla="*/ 1683058 h 1683058"/>
              <a:gd name="connsiteX9" fmla="*/ 234803 w 4632960"/>
              <a:gd name="connsiteY9" fmla="*/ 1683058 h 1683058"/>
              <a:gd name="connsiteX10" fmla="*/ 68772 w 4632960"/>
              <a:gd name="connsiteY10" fmla="*/ 1614286 h 1683058"/>
              <a:gd name="connsiteX11" fmla="*/ 0 w 4632960"/>
              <a:gd name="connsiteY11" fmla="*/ 1448255 h 1683058"/>
              <a:gd name="connsiteX12" fmla="*/ 0 w 4632960"/>
              <a:gd name="connsiteY12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828796 w 5063599"/>
              <a:gd name="connsiteY4" fmla="*/ 0 h 1683058"/>
              <a:gd name="connsiteX5" fmla="*/ 4994827 w 5063599"/>
              <a:gd name="connsiteY5" fmla="*/ 68772 h 1683058"/>
              <a:gd name="connsiteX6" fmla="*/ 5063599 w 5063599"/>
              <a:gd name="connsiteY6" fmla="*/ 234803 h 1683058"/>
              <a:gd name="connsiteX7" fmla="*/ 5063599 w 5063599"/>
              <a:gd name="connsiteY7" fmla="*/ 1448255 h 1683058"/>
              <a:gd name="connsiteX8" fmla="*/ 4994827 w 5063599"/>
              <a:gd name="connsiteY8" fmla="*/ 1614286 h 1683058"/>
              <a:gd name="connsiteX9" fmla="*/ 4828796 w 5063599"/>
              <a:gd name="connsiteY9" fmla="*/ 1683058 h 1683058"/>
              <a:gd name="connsiteX10" fmla="*/ 665442 w 5063599"/>
              <a:gd name="connsiteY10" fmla="*/ 1683058 h 1683058"/>
              <a:gd name="connsiteX11" fmla="*/ 499411 w 5063599"/>
              <a:gd name="connsiteY11" fmla="*/ 1614286 h 1683058"/>
              <a:gd name="connsiteX12" fmla="*/ 430639 w 5063599"/>
              <a:gd name="connsiteY12" fmla="*/ 1448255 h 1683058"/>
              <a:gd name="connsiteX13" fmla="*/ 430639 w 5063599"/>
              <a:gd name="connsiteY13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828796 w 5063599"/>
              <a:gd name="connsiteY4" fmla="*/ 0 h 1683058"/>
              <a:gd name="connsiteX5" fmla="*/ 4994827 w 5063599"/>
              <a:gd name="connsiteY5" fmla="*/ 68772 h 1683058"/>
              <a:gd name="connsiteX6" fmla="*/ 5063599 w 5063599"/>
              <a:gd name="connsiteY6" fmla="*/ 234803 h 1683058"/>
              <a:gd name="connsiteX7" fmla="*/ 5063599 w 5063599"/>
              <a:gd name="connsiteY7" fmla="*/ 1448255 h 1683058"/>
              <a:gd name="connsiteX8" fmla="*/ 4994827 w 5063599"/>
              <a:gd name="connsiteY8" fmla="*/ 1614286 h 1683058"/>
              <a:gd name="connsiteX9" fmla="*/ 4828796 w 5063599"/>
              <a:gd name="connsiteY9" fmla="*/ 1683058 h 1683058"/>
              <a:gd name="connsiteX10" fmla="*/ 4492064 w 5063599"/>
              <a:gd name="connsiteY10" fmla="*/ 1675438 h 1683058"/>
              <a:gd name="connsiteX11" fmla="*/ 665442 w 5063599"/>
              <a:gd name="connsiteY11" fmla="*/ 1683058 h 1683058"/>
              <a:gd name="connsiteX12" fmla="*/ 499411 w 5063599"/>
              <a:gd name="connsiteY12" fmla="*/ 1614286 h 1683058"/>
              <a:gd name="connsiteX13" fmla="*/ 430639 w 5063599"/>
              <a:gd name="connsiteY13" fmla="*/ 1448255 h 1683058"/>
              <a:gd name="connsiteX14" fmla="*/ 430639 w 5063599"/>
              <a:gd name="connsiteY14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994827 w 5063599"/>
              <a:gd name="connsiteY4" fmla="*/ 68772 h 1683058"/>
              <a:gd name="connsiteX5" fmla="*/ 5063599 w 5063599"/>
              <a:gd name="connsiteY5" fmla="*/ 234803 h 1683058"/>
              <a:gd name="connsiteX6" fmla="*/ 5063599 w 5063599"/>
              <a:gd name="connsiteY6" fmla="*/ 1448255 h 1683058"/>
              <a:gd name="connsiteX7" fmla="*/ 4994827 w 5063599"/>
              <a:gd name="connsiteY7" fmla="*/ 1614286 h 1683058"/>
              <a:gd name="connsiteX8" fmla="*/ 4828796 w 5063599"/>
              <a:gd name="connsiteY8" fmla="*/ 1683058 h 1683058"/>
              <a:gd name="connsiteX9" fmla="*/ 4492064 w 5063599"/>
              <a:gd name="connsiteY9" fmla="*/ 1675438 h 1683058"/>
              <a:gd name="connsiteX10" fmla="*/ 665442 w 5063599"/>
              <a:gd name="connsiteY10" fmla="*/ 1683058 h 1683058"/>
              <a:gd name="connsiteX11" fmla="*/ 499411 w 5063599"/>
              <a:gd name="connsiteY11" fmla="*/ 1614286 h 1683058"/>
              <a:gd name="connsiteX12" fmla="*/ 430639 w 5063599"/>
              <a:gd name="connsiteY12" fmla="*/ 1448255 h 1683058"/>
              <a:gd name="connsiteX13" fmla="*/ 430639 w 5063599"/>
              <a:gd name="connsiteY13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5063599 w 5063599"/>
              <a:gd name="connsiteY4" fmla="*/ 234803 h 1683058"/>
              <a:gd name="connsiteX5" fmla="*/ 5063599 w 5063599"/>
              <a:gd name="connsiteY5" fmla="*/ 1448255 h 1683058"/>
              <a:gd name="connsiteX6" fmla="*/ 4994827 w 5063599"/>
              <a:gd name="connsiteY6" fmla="*/ 1614286 h 1683058"/>
              <a:gd name="connsiteX7" fmla="*/ 4828796 w 5063599"/>
              <a:gd name="connsiteY7" fmla="*/ 1683058 h 1683058"/>
              <a:gd name="connsiteX8" fmla="*/ 4492064 w 5063599"/>
              <a:gd name="connsiteY8" fmla="*/ 1675438 h 1683058"/>
              <a:gd name="connsiteX9" fmla="*/ 665442 w 5063599"/>
              <a:gd name="connsiteY9" fmla="*/ 1683058 h 1683058"/>
              <a:gd name="connsiteX10" fmla="*/ 499411 w 5063599"/>
              <a:gd name="connsiteY10" fmla="*/ 1614286 h 1683058"/>
              <a:gd name="connsiteX11" fmla="*/ 430639 w 5063599"/>
              <a:gd name="connsiteY11" fmla="*/ 1448255 h 1683058"/>
              <a:gd name="connsiteX12" fmla="*/ 430639 w 5063599"/>
              <a:gd name="connsiteY12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5063599 w 5063599"/>
              <a:gd name="connsiteY4" fmla="*/ 1448255 h 1683058"/>
              <a:gd name="connsiteX5" fmla="*/ 4994827 w 5063599"/>
              <a:gd name="connsiteY5" fmla="*/ 1614286 h 1683058"/>
              <a:gd name="connsiteX6" fmla="*/ 4828796 w 5063599"/>
              <a:gd name="connsiteY6" fmla="*/ 1683058 h 1683058"/>
              <a:gd name="connsiteX7" fmla="*/ 4492064 w 5063599"/>
              <a:gd name="connsiteY7" fmla="*/ 1675438 h 1683058"/>
              <a:gd name="connsiteX8" fmla="*/ 665442 w 5063599"/>
              <a:gd name="connsiteY8" fmla="*/ 1683058 h 1683058"/>
              <a:gd name="connsiteX9" fmla="*/ 499411 w 5063599"/>
              <a:gd name="connsiteY9" fmla="*/ 1614286 h 1683058"/>
              <a:gd name="connsiteX10" fmla="*/ 430639 w 5063599"/>
              <a:gd name="connsiteY10" fmla="*/ 1448255 h 1683058"/>
              <a:gd name="connsiteX11" fmla="*/ 430639 w 5063599"/>
              <a:gd name="connsiteY11" fmla="*/ 234803 h 1683058"/>
              <a:gd name="connsiteX0" fmla="*/ 430639 w 4994827"/>
              <a:gd name="connsiteY0" fmla="*/ 234803 h 1683058"/>
              <a:gd name="connsiteX1" fmla="*/ 499411 w 4994827"/>
              <a:gd name="connsiteY1" fmla="*/ 68772 h 1683058"/>
              <a:gd name="connsiteX2" fmla="*/ 665442 w 4994827"/>
              <a:gd name="connsiteY2" fmla="*/ 0 h 1683058"/>
              <a:gd name="connsiteX3" fmla="*/ 4492063 w 4994827"/>
              <a:gd name="connsiteY3" fmla="*/ 6658 h 1683058"/>
              <a:gd name="connsiteX4" fmla="*/ 4994827 w 4994827"/>
              <a:gd name="connsiteY4" fmla="*/ 1614286 h 1683058"/>
              <a:gd name="connsiteX5" fmla="*/ 4828796 w 4994827"/>
              <a:gd name="connsiteY5" fmla="*/ 1683058 h 1683058"/>
              <a:gd name="connsiteX6" fmla="*/ 4492064 w 4994827"/>
              <a:gd name="connsiteY6" fmla="*/ 1675438 h 1683058"/>
              <a:gd name="connsiteX7" fmla="*/ 665442 w 4994827"/>
              <a:gd name="connsiteY7" fmla="*/ 1683058 h 1683058"/>
              <a:gd name="connsiteX8" fmla="*/ 499411 w 4994827"/>
              <a:gd name="connsiteY8" fmla="*/ 1614286 h 1683058"/>
              <a:gd name="connsiteX9" fmla="*/ 430639 w 4994827"/>
              <a:gd name="connsiteY9" fmla="*/ 1448255 h 1683058"/>
              <a:gd name="connsiteX10" fmla="*/ 430639 w 4994827"/>
              <a:gd name="connsiteY10" fmla="*/ 234803 h 1683058"/>
              <a:gd name="connsiteX0" fmla="*/ 430639 w 4828796"/>
              <a:gd name="connsiteY0" fmla="*/ 234803 h 1683058"/>
              <a:gd name="connsiteX1" fmla="*/ 499411 w 4828796"/>
              <a:gd name="connsiteY1" fmla="*/ 68772 h 1683058"/>
              <a:gd name="connsiteX2" fmla="*/ 665442 w 4828796"/>
              <a:gd name="connsiteY2" fmla="*/ 0 h 1683058"/>
              <a:gd name="connsiteX3" fmla="*/ 4492063 w 4828796"/>
              <a:gd name="connsiteY3" fmla="*/ 6658 h 1683058"/>
              <a:gd name="connsiteX4" fmla="*/ 4828796 w 4828796"/>
              <a:gd name="connsiteY4" fmla="*/ 1683058 h 1683058"/>
              <a:gd name="connsiteX5" fmla="*/ 4492064 w 4828796"/>
              <a:gd name="connsiteY5" fmla="*/ 1675438 h 1683058"/>
              <a:gd name="connsiteX6" fmla="*/ 665442 w 4828796"/>
              <a:gd name="connsiteY6" fmla="*/ 1683058 h 1683058"/>
              <a:gd name="connsiteX7" fmla="*/ 499411 w 4828796"/>
              <a:gd name="connsiteY7" fmla="*/ 1614286 h 1683058"/>
              <a:gd name="connsiteX8" fmla="*/ 430639 w 4828796"/>
              <a:gd name="connsiteY8" fmla="*/ 1448255 h 1683058"/>
              <a:gd name="connsiteX9" fmla="*/ 430639 w 4828796"/>
              <a:gd name="connsiteY9" fmla="*/ 234803 h 1683058"/>
              <a:gd name="connsiteX0" fmla="*/ 430639 w 4492064"/>
              <a:gd name="connsiteY0" fmla="*/ 234803 h 1683058"/>
              <a:gd name="connsiteX1" fmla="*/ 499411 w 4492064"/>
              <a:gd name="connsiteY1" fmla="*/ 68772 h 1683058"/>
              <a:gd name="connsiteX2" fmla="*/ 665442 w 4492064"/>
              <a:gd name="connsiteY2" fmla="*/ 0 h 1683058"/>
              <a:gd name="connsiteX3" fmla="*/ 4492063 w 4492064"/>
              <a:gd name="connsiteY3" fmla="*/ 6658 h 1683058"/>
              <a:gd name="connsiteX4" fmla="*/ 4492064 w 4492064"/>
              <a:gd name="connsiteY4" fmla="*/ 1675438 h 1683058"/>
              <a:gd name="connsiteX5" fmla="*/ 665442 w 4492064"/>
              <a:gd name="connsiteY5" fmla="*/ 1683058 h 1683058"/>
              <a:gd name="connsiteX6" fmla="*/ 499411 w 4492064"/>
              <a:gd name="connsiteY6" fmla="*/ 1614286 h 1683058"/>
              <a:gd name="connsiteX7" fmla="*/ 430639 w 4492064"/>
              <a:gd name="connsiteY7" fmla="*/ 1448255 h 1683058"/>
              <a:gd name="connsiteX8" fmla="*/ 430639 w 4492064"/>
              <a:gd name="connsiteY8" fmla="*/ 234803 h 1683058"/>
              <a:gd name="connsiteX0" fmla="*/ 442101 w 4503526"/>
              <a:gd name="connsiteY0" fmla="*/ 241376 h 1689631"/>
              <a:gd name="connsiteX1" fmla="*/ 676904 w 4503526"/>
              <a:gd name="connsiteY1" fmla="*/ 6573 h 1689631"/>
              <a:gd name="connsiteX2" fmla="*/ 4503525 w 4503526"/>
              <a:gd name="connsiteY2" fmla="*/ 13231 h 1689631"/>
              <a:gd name="connsiteX3" fmla="*/ 4503526 w 4503526"/>
              <a:gd name="connsiteY3" fmla="*/ 1682011 h 1689631"/>
              <a:gd name="connsiteX4" fmla="*/ 676904 w 4503526"/>
              <a:gd name="connsiteY4" fmla="*/ 1689631 h 1689631"/>
              <a:gd name="connsiteX5" fmla="*/ 510873 w 4503526"/>
              <a:gd name="connsiteY5" fmla="*/ 1620859 h 1689631"/>
              <a:gd name="connsiteX6" fmla="*/ 442101 w 4503526"/>
              <a:gd name="connsiteY6" fmla="*/ 1454828 h 1689631"/>
              <a:gd name="connsiteX7" fmla="*/ 442101 w 4503526"/>
              <a:gd name="connsiteY7" fmla="*/ 241376 h 1689631"/>
              <a:gd name="connsiteX0" fmla="*/ 0 w 4061425"/>
              <a:gd name="connsiteY0" fmla="*/ 1448255 h 1683058"/>
              <a:gd name="connsiteX1" fmla="*/ 234803 w 4061425"/>
              <a:gd name="connsiteY1" fmla="*/ 0 h 1683058"/>
              <a:gd name="connsiteX2" fmla="*/ 4061424 w 4061425"/>
              <a:gd name="connsiteY2" fmla="*/ 6658 h 1683058"/>
              <a:gd name="connsiteX3" fmla="*/ 4061425 w 4061425"/>
              <a:gd name="connsiteY3" fmla="*/ 1675438 h 1683058"/>
              <a:gd name="connsiteX4" fmla="*/ 234803 w 4061425"/>
              <a:gd name="connsiteY4" fmla="*/ 1683058 h 1683058"/>
              <a:gd name="connsiteX5" fmla="*/ 68772 w 4061425"/>
              <a:gd name="connsiteY5" fmla="*/ 1614286 h 1683058"/>
              <a:gd name="connsiteX6" fmla="*/ 0 w 4061425"/>
              <a:gd name="connsiteY6" fmla="*/ 1448255 h 1683058"/>
              <a:gd name="connsiteX0" fmla="*/ 0 w 4061425"/>
              <a:gd name="connsiteY0" fmla="*/ 1441597 h 1676400"/>
              <a:gd name="connsiteX1" fmla="*/ 379978 w 4061425"/>
              <a:gd name="connsiteY1" fmla="*/ 7638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  <a:gd name="connsiteX0" fmla="*/ 0 w 4061425"/>
              <a:gd name="connsiteY0" fmla="*/ 1441597 h 1676400"/>
              <a:gd name="connsiteX1" fmla="*/ 365727 w 4061425"/>
              <a:gd name="connsiteY1" fmla="*/ 7638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  <a:gd name="connsiteX0" fmla="*/ 0 w 4061425"/>
              <a:gd name="connsiteY0" fmla="*/ 1441597 h 1676400"/>
              <a:gd name="connsiteX1" fmla="*/ 339007 w 4061425"/>
              <a:gd name="connsiteY1" fmla="*/ 7638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  <a:gd name="connsiteX0" fmla="*/ 0 w 4061425"/>
              <a:gd name="connsiteY0" fmla="*/ 1441597 h 1676400"/>
              <a:gd name="connsiteX1" fmla="*/ 312403 w 4061425"/>
              <a:gd name="connsiteY1" fmla="*/ 17163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  <a:gd name="connsiteX0" fmla="*/ 0 w 4061425"/>
              <a:gd name="connsiteY0" fmla="*/ 1453009 h 1687812"/>
              <a:gd name="connsiteX1" fmla="*/ 303536 w 4061425"/>
              <a:gd name="connsiteY1" fmla="*/ 0 h 1687812"/>
              <a:gd name="connsiteX2" fmla="*/ 4061424 w 4061425"/>
              <a:gd name="connsiteY2" fmla="*/ 11412 h 1687812"/>
              <a:gd name="connsiteX3" fmla="*/ 4061425 w 4061425"/>
              <a:gd name="connsiteY3" fmla="*/ 1680192 h 1687812"/>
              <a:gd name="connsiteX4" fmla="*/ 234803 w 4061425"/>
              <a:gd name="connsiteY4" fmla="*/ 1687812 h 1687812"/>
              <a:gd name="connsiteX5" fmla="*/ 68772 w 4061425"/>
              <a:gd name="connsiteY5" fmla="*/ 1619040 h 1687812"/>
              <a:gd name="connsiteX6" fmla="*/ 0 w 4061425"/>
              <a:gd name="connsiteY6" fmla="*/ 1453009 h 1687812"/>
              <a:gd name="connsiteX0" fmla="*/ 0 w 4061425"/>
              <a:gd name="connsiteY0" fmla="*/ 1443484 h 1678287"/>
              <a:gd name="connsiteX1" fmla="*/ 303536 w 4061425"/>
              <a:gd name="connsiteY1" fmla="*/ 0 h 1678287"/>
              <a:gd name="connsiteX2" fmla="*/ 4061424 w 4061425"/>
              <a:gd name="connsiteY2" fmla="*/ 1887 h 1678287"/>
              <a:gd name="connsiteX3" fmla="*/ 4061425 w 4061425"/>
              <a:gd name="connsiteY3" fmla="*/ 1670667 h 1678287"/>
              <a:gd name="connsiteX4" fmla="*/ 234803 w 4061425"/>
              <a:gd name="connsiteY4" fmla="*/ 1678287 h 1678287"/>
              <a:gd name="connsiteX5" fmla="*/ 68772 w 4061425"/>
              <a:gd name="connsiteY5" fmla="*/ 1609515 h 1678287"/>
              <a:gd name="connsiteX6" fmla="*/ 0 w 4061425"/>
              <a:gd name="connsiteY6" fmla="*/ 1443484 h 1678287"/>
              <a:gd name="connsiteX0" fmla="*/ 0 w 4061425"/>
              <a:gd name="connsiteY0" fmla="*/ 1441597 h 1676400"/>
              <a:gd name="connsiteX1" fmla="*/ 294664 w 4061425"/>
              <a:gd name="connsiteY1" fmla="*/ 17163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61425" h="1676400">
                <a:moveTo>
                  <a:pt x="0" y="1441597"/>
                </a:moveTo>
                <a:lnTo>
                  <a:pt x="294664" y="17163"/>
                </a:lnTo>
                <a:lnTo>
                  <a:pt x="4061424" y="0"/>
                </a:lnTo>
                <a:cubicBezTo>
                  <a:pt x="4061424" y="556260"/>
                  <a:pt x="4061425" y="1112520"/>
                  <a:pt x="4061425" y="1668780"/>
                </a:cubicBezTo>
                <a:lnTo>
                  <a:pt x="234803" y="1676400"/>
                </a:lnTo>
                <a:cubicBezTo>
                  <a:pt x="172529" y="1676400"/>
                  <a:pt x="112806" y="1651662"/>
                  <a:pt x="68772" y="1607628"/>
                </a:cubicBezTo>
                <a:cubicBezTo>
                  <a:pt x="24738" y="1563594"/>
                  <a:pt x="0" y="1503871"/>
                  <a:pt x="0" y="14415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33"/>
          </p:nvPr>
        </p:nvSpPr>
        <p:spPr>
          <a:xfrm>
            <a:off x="0" y="1372562"/>
            <a:ext cx="5021580" cy="2008827"/>
          </a:xfrm>
          <a:custGeom>
            <a:avLst/>
            <a:gdLst>
              <a:gd name="connsiteX0" fmla="*/ 209568 w 4500562"/>
              <a:gd name="connsiteY0" fmla="*/ 0 h 2000263"/>
              <a:gd name="connsiteX1" fmla="*/ 4500562 w 4500562"/>
              <a:gd name="connsiteY1" fmla="*/ 0 h 2000263"/>
              <a:gd name="connsiteX2" fmla="*/ 4500562 w 4500562"/>
              <a:gd name="connsiteY2" fmla="*/ 0 h 2000263"/>
              <a:gd name="connsiteX3" fmla="*/ 4500562 w 4500562"/>
              <a:gd name="connsiteY3" fmla="*/ 0 h 2000263"/>
              <a:gd name="connsiteX4" fmla="*/ 4500562 w 4500562"/>
              <a:gd name="connsiteY4" fmla="*/ 1790695 h 2000263"/>
              <a:gd name="connsiteX5" fmla="*/ 4439181 w 4500562"/>
              <a:gd name="connsiteY5" fmla="*/ 1938882 h 2000263"/>
              <a:gd name="connsiteX6" fmla="*/ 4290994 w 4500562"/>
              <a:gd name="connsiteY6" fmla="*/ 2000263 h 2000263"/>
              <a:gd name="connsiteX7" fmla="*/ 0 w 4500562"/>
              <a:gd name="connsiteY7" fmla="*/ 2000263 h 2000263"/>
              <a:gd name="connsiteX8" fmla="*/ 0 w 4500562"/>
              <a:gd name="connsiteY8" fmla="*/ 2000263 h 2000263"/>
              <a:gd name="connsiteX9" fmla="*/ 0 w 4500562"/>
              <a:gd name="connsiteY9" fmla="*/ 2000263 h 2000263"/>
              <a:gd name="connsiteX10" fmla="*/ 0 w 4500562"/>
              <a:gd name="connsiteY10" fmla="*/ 209568 h 2000263"/>
              <a:gd name="connsiteX11" fmla="*/ 61381 w 4500562"/>
              <a:gd name="connsiteY11" fmla="*/ 61381 h 2000263"/>
              <a:gd name="connsiteX12" fmla="*/ 209568 w 4500562"/>
              <a:gd name="connsiteY12" fmla="*/ 0 h 2000263"/>
              <a:gd name="connsiteX0" fmla="*/ 750094 w 5041088"/>
              <a:gd name="connsiteY0" fmla="*/ 123809 h 2124072"/>
              <a:gd name="connsiteX1" fmla="*/ 5041088 w 5041088"/>
              <a:gd name="connsiteY1" fmla="*/ 123809 h 2124072"/>
              <a:gd name="connsiteX2" fmla="*/ 5041088 w 5041088"/>
              <a:gd name="connsiteY2" fmla="*/ 123809 h 2124072"/>
              <a:gd name="connsiteX3" fmla="*/ 5041088 w 5041088"/>
              <a:gd name="connsiteY3" fmla="*/ 123809 h 2124072"/>
              <a:gd name="connsiteX4" fmla="*/ 5041088 w 5041088"/>
              <a:gd name="connsiteY4" fmla="*/ 1914504 h 2124072"/>
              <a:gd name="connsiteX5" fmla="*/ 4979707 w 5041088"/>
              <a:gd name="connsiteY5" fmla="*/ 2062691 h 2124072"/>
              <a:gd name="connsiteX6" fmla="*/ 4831520 w 5041088"/>
              <a:gd name="connsiteY6" fmla="*/ 2124072 h 2124072"/>
              <a:gd name="connsiteX7" fmla="*/ 540526 w 5041088"/>
              <a:gd name="connsiteY7" fmla="*/ 2124072 h 2124072"/>
              <a:gd name="connsiteX8" fmla="*/ 540526 w 5041088"/>
              <a:gd name="connsiteY8" fmla="*/ 2124072 h 2124072"/>
              <a:gd name="connsiteX9" fmla="*/ 540526 w 5041088"/>
              <a:gd name="connsiteY9" fmla="*/ 2124072 h 2124072"/>
              <a:gd name="connsiteX10" fmla="*/ 540526 w 5041088"/>
              <a:gd name="connsiteY10" fmla="*/ 333377 h 2124072"/>
              <a:gd name="connsiteX11" fmla="*/ 750094 w 5041088"/>
              <a:gd name="connsiteY11" fmla="*/ 123809 h 2124072"/>
              <a:gd name="connsiteX0" fmla="*/ 209568 w 4500562"/>
              <a:gd name="connsiteY0" fmla="*/ 0 h 2000263"/>
              <a:gd name="connsiteX1" fmla="*/ 4500562 w 4500562"/>
              <a:gd name="connsiteY1" fmla="*/ 0 h 2000263"/>
              <a:gd name="connsiteX2" fmla="*/ 4500562 w 4500562"/>
              <a:gd name="connsiteY2" fmla="*/ 0 h 2000263"/>
              <a:gd name="connsiteX3" fmla="*/ 4500562 w 4500562"/>
              <a:gd name="connsiteY3" fmla="*/ 0 h 2000263"/>
              <a:gd name="connsiteX4" fmla="*/ 4500562 w 4500562"/>
              <a:gd name="connsiteY4" fmla="*/ 1790695 h 2000263"/>
              <a:gd name="connsiteX5" fmla="*/ 4439181 w 4500562"/>
              <a:gd name="connsiteY5" fmla="*/ 1938882 h 2000263"/>
              <a:gd name="connsiteX6" fmla="*/ 4290994 w 4500562"/>
              <a:gd name="connsiteY6" fmla="*/ 2000263 h 2000263"/>
              <a:gd name="connsiteX7" fmla="*/ 0 w 4500562"/>
              <a:gd name="connsiteY7" fmla="*/ 2000263 h 2000263"/>
              <a:gd name="connsiteX8" fmla="*/ 0 w 4500562"/>
              <a:gd name="connsiteY8" fmla="*/ 2000263 h 2000263"/>
              <a:gd name="connsiteX9" fmla="*/ 0 w 4500562"/>
              <a:gd name="connsiteY9" fmla="*/ 2000263 h 2000263"/>
              <a:gd name="connsiteX10" fmla="*/ 209568 w 4500562"/>
              <a:gd name="connsiteY10" fmla="*/ 0 h 2000263"/>
              <a:gd name="connsiteX0" fmla="*/ 2906 w 4500562"/>
              <a:gd name="connsiteY0" fmla="*/ 0 h 2008827"/>
              <a:gd name="connsiteX1" fmla="*/ 4500562 w 4500562"/>
              <a:gd name="connsiteY1" fmla="*/ 8564 h 2008827"/>
              <a:gd name="connsiteX2" fmla="*/ 4500562 w 4500562"/>
              <a:gd name="connsiteY2" fmla="*/ 8564 h 2008827"/>
              <a:gd name="connsiteX3" fmla="*/ 4500562 w 4500562"/>
              <a:gd name="connsiteY3" fmla="*/ 8564 h 2008827"/>
              <a:gd name="connsiteX4" fmla="*/ 4500562 w 4500562"/>
              <a:gd name="connsiteY4" fmla="*/ 1799259 h 2008827"/>
              <a:gd name="connsiteX5" fmla="*/ 4439181 w 4500562"/>
              <a:gd name="connsiteY5" fmla="*/ 1947446 h 2008827"/>
              <a:gd name="connsiteX6" fmla="*/ 4290994 w 4500562"/>
              <a:gd name="connsiteY6" fmla="*/ 2008827 h 2008827"/>
              <a:gd name="connsiteX7" fmla="*/ 0 w 4500562"/>
              <a:gd name="connsiteY7" fmla="*/ 2008827 h 2008827"/>
              <a:gd name="connsiteX8" fmla="*/ 0 w 4500562"/>
              <a:gd name="connsiteY8" fmla="*/ 2008827 h 2008827"/>
              <a:gd name="connsiteX9" fmla="*/ 0 w 4500562"/>
              <a:gd name="connsiteY9" fmla="*/ 2008827 h 2008827"/>
              <a:gd name="connsiteX10" fmla="*/ 2906 w 4500562"/>
              <a:gd name="connsiteY10" fmla="*/ 0 h 2008827"/>
              <a:gd name="connsiteX0" fmla="*/ 2906 w 4714876"/>
              <a:gd name="connsiteY0" fmla="*/ 0 h 2008827"/>
              <a:gd name="connsiteX1" fmla="*/ 4500562 w 4714876"/>
              <a:gd name="connsiteY1" fmla="*/ 8564 h 2008827"/>
              <a:gd name="connsiteX2" fmla="*/ 4500562 w 4714876"/>
              <a:gd name="connsiteY2" fmla="*/ 8564 h 2008827"/>
              <a:gd name="connsiteX3" fmla="*/ 4714876 w 4714876"/>
              <a:gd name="connsiteY3" fmla="*/ 913436 h 2008827"/>
              <a:gd name="connsiteX4" fmla="*/ 4500562 w 4714876"/>
              <a:gd name="connsiteY4" fmla="*/ 1799259 h 2008827"/>
              <a:gd name="connsiteX5" fmla="*/ 4439181 w 4714876"/>
              <a:gd name="connsiteY5" fmla="*/ 1947446 h 2008827"/>
              <a:gd name="connsiteX6" fmla="*/ 4290994 w 4714876"/>
              <a:gd name="connsiteY6" fmla="*/ 2008827 h 2008827"/>
              <a:gd name="connsiteX7" fmla="*/ 0 w 4714876"/>
              <a:gd name="connsiteY7" fmla="*/ 2008827 h 2008827"/>
              <a:gd name="connsiteX8" fmla="*/ 0 w 4714876"/>
              <a:gd name="connsiteY8" fmla="*/ 2008827 h 2008827"/>
              <a:gd name="connsiteX9" fmla="*/ 0 w 4714876"/>
              <a:gd name="connsiteY9" fmla="*/ 2008827 h 2008827"/>
              <a:gd name="connsiteX10" fmla="*/ 2906 w 4714876"/>
              <a:gd name="connsiteY10" fmla="*/ 0 h 2008827"/>
              <a:gd name="connsiteX0" fmla="*/ 2906 w 5379720"/>
              <a:gd name="connsiteY0" fmla="*/ 0 h 2008827"/>
              <a:gd name="connsiteX1" fmla="*/ 4500562 w 5379720"/>
              <a:gd name="connsiteY1" fmla="*/ 8564 h 2008827"/>
              <a:gd name="connsiteX2" fmla="*/ 4500562 w 5379720"/>
              <a:gd name="connsiteY2" fmla="*/ 8564 h 2008827"/>
              <a:gd name="connsiteX3" fmla="*/ 5379720 w 5379720"/>
              <a:gd name="connsiteY3" fmla="*/ 6658 h 2008827"/>
              <a:gd name="connsiteX4" fmla="*/ 4500562 w 5379720"/>
              <a:gd name="connsiteY4" fmla="*/ 1799259 h 2008827"/>
              <a:gd name="connsiteX5" fmla="*/ 4439181 w 5379720"/>
              <a:gd name="connsiteY5" fmla="*/ 1947446 h 2008827"/>
              <a:gd name="connsiteX6" fmla="*/ 4290994 w 5379720"/>
              <a:gd name="connsiteY6" fmla="*/ 2008827 h 2008827"/>
              <a:gd name="connsiteX7" fmla="*/ 0 w 5379720"/>
              <a:gd name="connsiteY7" fmla="*/ 2008827 h 2008827"/>
              <a:gd name="connsiteX8" fmla="*/ 0 w 5379720"/>
              <a:gd name="connsiteY8" fmla="*/ 2008827 h 2008827"/>
              <a:gd name="connsiteX9" fmla="*/ 0 w 5379720"/>
              <a:gd name="connsiteY9" fmla="*/ 2008827 h 2008827"/>
              <a:gd name="connsiteX10" fmla="*/ 2906 w 5379720"/>
              <a:gd name="connsiteY10" fmla="*/ 0 h 2008827"/>
              <a:gd name="connsiteX0" fmla="*/ 2906 w 5387340"/>
              <a:gd name="connsiteY0" fmla="*/ 0 h 2008827"/>
              <a:gd name="connsiteX1" fmla="*/ 4500562 w 5387340"/>
              <a:gd name="connsiteY1" fmla="*/ 8564 h 2008827"/>
              <a:gd name="connsiteX2" fmla="*/ 4500562 w 5387340"/>
              <a:gd name="connsiteY2" fmla="*/ 8564 h 2008827"/>
              <a:gd name="connsiteX3" fmla="*/ 5387340 w 5387340"/>
              <a:gd name="connsiteY3" fmla="*/ 21898 h 2008827"/>
              <a:gd name="connsiteX4" fmla="*/ 4500562 w 5387340"/>
              <a:gd name="connsiteY4" fmla="*/ 1799259 h 2008827"/>
              <a:gd name="connsiteX5" fmla="*/ 4439181 w 5387340"/>
              <a:gd name="connsiteY5" fmla="*/ 1947446 h 2008827"/>
              <a:gd name="connsiteX6" fmla="*/ 4290994 w 5387340"/>
              <a:gd name="connsiteY6" fmla="*/ 2008827 h 2008827"/>
              <a:gd name="connsiteX7" fmla="*/ 0 w 5387340"/>
              <a:gd name="connsiteY7" fmla="*/ 2008827 h 2008827"/>
              <a:gd name="connsiteX8" fmla="*/ 0 w 5387340"/>
              <a:gd name="connsiteY8" fmla="*/ 2008827 h 2008827"/>
              <a:gd name="connsiteX9" fmla="*/ 0 w 5387340"/>
              <a:gd name="connsiteY9" fmla="*/ 2008827 h 2008827"/>
              <a:gd name="connsiteX10" fmla="*/ 2906 w 5387340"/>
              <a:gd name="connsiteY10" fmla="*/ 0 h 2008827"/>
              <a:gd name="connsiteX0" fmla="*/ 2906 w 5021580"/>
              <a:gd name="connsiteY0" fmla="*/ 0 h 2008827"/>
              <a:gd name="connsiteX1" fmla="*/ 4500562 w 5021580"/>
              <a:gd name="connsiteY1" fmla="*/ 8564 h 2008827"/>
              <a:gd name="connsiteX2" fmla="*/ 4500562 w 5021580"/>
              <a:gd name="connsiteY2" fmla="*/ 8564 h 2008827"/>
              <a:gd name="connsiteX3" fmla="*/ 5021580 w 5021580"/>
              <a:gd name="connsiteY3" fmla="*/ 6658 h 2008827"/>
              <a:gd name="connsiteX4" fmla="*/ 4500562 w 5021580"/>
              <a:gd name="connsiteY4" fmla="*/ 1799259 h 2008827"/>
              <a:gd name="connsiteX5" fmla="*/ 4439181 w 5021580"/>
              <a:gd name="connsiteY5" fmla="*/ 1947446 h 2008827"/>
              <a:gd name="connsiteX6" fmla="*/ 4290994 w 5021580"/>
              <a:gd name="connsiteY6" fmla="*/ 2008827 h 2008827"/>
              <a:gd name="connsiteX7" fmla="*/ 0 w 5021580"/>
              <a:gd name="connsiteY7" fmla="*/ 2008827 h 2008827"/>
              <a:gd name="connsiteX8" fmla="*/ 0 w 5021580"/>
              <a:gd name="connsiteY8" fmla="*/ 2008827 h 2008827"/>
              <a:gd name="connsiteX9" fmla="*/ 0 w 5021580"/>
              <a:gd name="connsiteY9" fmla="*/ 2008827 h 2008827"/>
              <a:gd name="connsiteX10" fmla="*/ 2906 w 5021580"/>
              <a:gd name="connsiteY10" fmla="*/ 0 h 2008827"/>
              <a:gd name="connsiteX0" fmla="*/ 2906 w 5021580"/>
              <a:gd name="connsiteY0" fmla="*/ 0 h 2008827"/>
              <a:gd name="connsiteX1" fmla="*/ 4500562 w 5021580"/>
              <a:gd name="connsiteY1" fmla="*/ 8564 h 2008827"/>
              <a:gd name="connsiteX2" fmla="*/ 4500562 w 5021580"/>
              <a:gd name="connsiteY2" fmla="*/ 8564 h 2008827"/>
              <a:gd name="connsiteX3" fmla="*/ 5021580 w 5021580"/>
              <a:gd name="connsiteY3" fmla="*/ 6658 h 2008827"/>
              <a:gd name="connsiteX4" fmla="*/ 4523422 w 5021580"/>
              <a:gd name="connsiteY4" fmla="*/ 1791639 h 2008827"/>
              <a:gd name="connsiteX5" fmla="*/ 4439181 w 5021580"/>
              <a:gd name="connsiteY5" fmla="*/ 1947446 h 2008827"/>
              <a:gd name="connsiteX6" fmla="*/ 4290994 w 5021580"/>
              <a:gd name="connsiteY6" fmla="*/ 2008827 h 2008827"/>
              <a:gd name="connsiteX7" fmla="*/ 0 w 5021580"/>
              <a:gd name="connsiteY7" fmla="*/ 2008827 h 2008827"/>
              <a:gd name="connsiteX8" fmla="*/ 0 w 5021580"/>
              <a:gd name="connsiteY8" fmla="*/ 2008827 h 2008827"/>
              <a:gd name="connsiteX9" fmla="*/ 0 w 5021580"/>
              <a:gd name="connsiteY9" fmla="*/ 2008827 h 2008827"/>
              <a:gd name="connsiteX10" fmla="*/ 2906 w 5021580"/>
              <a:gd name="connsiteY10" fmla="*/ 0 h 2008827"/>
              <a:gd name="connsiteX0" fmla="*/ 2906 w 5021580"/>
              <a:gd name="connsiteY0" fmla="*/ 0 h 2008827"/>
              <a:gd name="connsiteX1" fmla="*/ 4500562 w 5021580"/>
              <a:gd name="connsiteY1" fmla="*/ 8564 h 2008827"/>
              <a:gd name="connsiteX2" fmla="*/ 4500562 w 5021580"/>
              <a:gd name="connsiteY2" fmla="*/ 8564 h 2008827"/>
              <a:gd name="connsiteX3" fmla="*/ 5021580 w 5021580"/>
              <a:gd name="connsiteY3" fmla="*/ 6658 h 2008827"/>
              <a:gd name="connsiteX4" fmla="*/ 4523422 w 5021580"/>
              <a:gd name="connsiteY4" fmla="*/ 1791639 h 2008827"/>
              <a:gd name="connsiteX5" fmla="*/ 4439181 w 5021580"/>
              <a:gd name="connsiteY5" fmla="*/ 1947446 h 2008827"/>
              <a:gd name="connsiteX6" fmla="*/ 4290994 w 5021580"/>
              <a:gd name="connsiteY6" fmla="*/ 2008827 h 2008827"/>
              <a:gd name="connsiteX7" fmla="*/ 0 w 5021580"/>
              <a:gd name="connsiteY7" fmla="*/ 2008827 h 2008827"/>
              <a:gd name="connsiteX8" fmla="*/ 0 w 5021580"/>
              <a:gd name="connsiteY8" fmla="*/ 2008827 h 2008827"/>
              <a:gd name="connsiteX9" fmla="*/ 0 w 5021580"/>
              <a:gd name="connsiteY9" fmla="*/ 2008827 h 2008827"/>
              <a:gd name="connsiteX10" fmla="*/ 2906 w 5021580"/>
              <a:gd name="connsiteY10" fmla="*/ 0 h 2008827"/>
              <a:gd name="connsiteX0" fmla="*/ 2906 w 5021580"/>
              <a:gd name="connsiteY0" fmla="*/ 0 h 2008827"/>
              <a:gd name="connsiteX1" fmla="*/ 4500562 w 5021580"/>
              <a:gd name="connsiteY1" fmla="*/ 8564 h 2008827"/>
              <a:gd name="connsiteX2" fmla="*/ 4500562 w 5021580"/>
              <a:gd name="connsiteY2" fmla="*/ 8564 h 2008827"/>
              <a:gd name="connsiteX3" fmla="*/ 5021580 w 5021580"/>
              <a:gd name="connsiteY3" fmla="*/ 6658 h 2008827"/>
              <a:gd name="connsiteX4" fmla="*/ 4523422 w 5021580"/>
              <a:gd name="connsiteY4" fmla="*/ 1791639 h 2008827"/>
              <a:gd name="connsiteX5" fmla="*/ 4439181 w 5021580"/>
              <a:gd name="connsiteY5" fmla="*/ 1947446 h 2008827"/>
              <a:gd name="connsiteX6" fmla="*/ 4290994 w 5021580"/>
              <a:gd name="connsiteY6" fmla="*/ 2008827 h 2008827"/>
              <a:gd name="connsiteX7" fmla="*/ 0 w 5021580"/>
              <a:gd name="connsiteY7" fmla="*/ 2008827 h 2008827"/>
              <a:gd name="connsiteX8" fmla="*/ 0 w 5021580"/>
              <a:gd name="connsiteY8" fmla="*/ 2008827 h 2008827"/>
              <a:gd name="connsiteX9" fmla="*/ 0 w 5021580"/>
              <a:gd name="connsiteY9" fmla="*/ 2008827 h 2008827"/>
              <a:gd name="connsiteX10" fmla="*/ 2906 w 5021580"/>
              <a:gd name="connsiteY10" fmla="*/ 0 h 2008827"/>
              <a:gd name="connsiteX0" fmla="*/ 2906 w 5021580"/>
              <a:gd name="connsiteY0" fmla="*/ 0 h 2008827"/>
              <a:gd name="connsiteX1" fmla="*/ 4500562 w 5021580"/>
              <a:gd name="connsiteY1" fmla="*/ 8564 h 2008827"/>
              <a:gd name="connsiteX2" fmla="*/ 4500562 w 5021580"/>
              <a:gd name="connsiteY2" fmla="*/ 8564 h 2008827"/>
              <a:gd name="connsiteX3" fmla="*/ 5021580 w 5021580"/>
              <a:gd name="connsiteY3" fmla="*/ 6658 h 2008827"/>
              <a:gd name="connsiteX4" fmla="*/ 4523422 w 5021580"/>
              <a:gd name="connsiteY4" fmla="*/ 1791639 h 2008827"/>
              <a:gd name="connsiteX5" fmla="*/ 4439181 w 5021580"/>
              <a:gd name="connsiteY5" fmla="*/ 1947446 h 2008827"/>
              <a:gd name="connsiteX6" fmla="*/ 4290994 w 5021580"/>
              <a:gd name="connsiteY6" fmla="*/ 2008827 h 2008827"/>
              <a:gd name="connsiteX7" fmla="*/ 0 w 5021580"/>
              <a:gd name="connsiteY7" fmla="*/ 2008827 h 2008827"/>
              <a:gd name="connsiteX8" fmla="*/ 0 w 5021580"/>
              <a:gd name="connsiteY8" fmla="*/ 2008827 h 2008827"/>
              <a:gd name="connsiteX9" fmla="*/ 0 w 5021580"/>
              <a:gd name="connsiteY9" fmla="*/ 2008827 h 2008827"/>
              <a:gd name="connsiteX10" fmla="*/ 2906 w 5021580"/>
              <a:gd name="connsiteY10" fmla="*/ 0 h 20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1580" h="2008827">
                <a:moveTo>
                  <a:pt x="2906" y="0"/>
                </a:moveTo>
                <a:lnTo>
                  <a:pt x="4500562" y="8564"/>
                </a:lnTo>
                <a:lnTo>
                  <a:pt x="4500562" y="8564"/>
                </a:lnTo>
                <a:lnTo>
                  <a:pt x="5021580" y="6658"/>
                </a:lnTo>
                <a:lnTo>
                  <a:pt x="4523422" y="1791639"/>
                </a:lnTo>
                <a:cubicBezTo>
                  <a:pt x="4503897" y="1851492"/>
                  <a:pt x="4477919" y="1911248"/>
                  <a:pt x="4439181" y="1947446"/>
                </a:cubicBezTo>
                <a:cubicBezTo>
                  <a:pt x="4400443" y="1983644"/>
                  <a:pt x="4346575" y="2008827"/>
                  <a:pt x="4290994" y="2008827"/>
                </a:cubicBezTo>
                <a:lnTo>
                  <a:pt x="0" y="2008827"/>
                </a:lnTo>
                <a:lnTo>
                  <a:pt x="0" y="2008827"/>
                </a:lnTo>
                <a:lnTo>
                  <a:pt x="0" y="2008827"/>
                </a:lnTo>
                <a:cubicBezTo>
                  <a:pt x="969" y="1339218"/>
                  <a:pt x="1937" y="669609"/>
                  <a:pt x="29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endParaRPr lang="zh-TW" altLang="en-US" dirty="0"/>
          </a:p>
        </p:txBody>
      </p:sp>
      <p:sp>
        <p:nvSpPr>
          <p:cNvPr id="18" name="圖片版面配置區 14"/>
          <p:cNvSpPr>
            <a:spLocks noGrp="1"/>
          </p:cNvSpPr>
          <p:nvPr>
            <p:ph type="pic" sz="quarter" idx="34"/>
          </p:nvPr>
        </p:nvSpPr>
        <p:spPr>
          <a:xfrm>
            <a:off x="4213860" y="3143237"/>
            <a:ext cx="4942474" cy="2000263"/>
          </a:xfrm>
          <a:custGeom>
            <a:avLst/>
            <a:gdLst>
              <a:gd name="connsiteX0" fmla="*/ 209568 w 4500562"/>
              <a:gd name="connsiteY0" fmla="*/ 0 h 2000263"/>
              <a:gd name="connsiteX1" fmla="*/ 4500562 w 4500562"/>
              <a:gd name="connsiteY1" fmla="*/ 0 h 2000263"/>
              <a:gd name="connsiteX2" fmla="*/ 4500562 w 4500562"/>
              <a:gd name="connsiteY2" fmla="*/ 0 h 2000263"/>
              <a:gd name="connsiteX3" fmla="*/ 4500562 w 4500562"/>
              <a:gd name="connsiteY3" fmla="*/ 0 h 2000263"/>
              <a:gd name="connsiteX4" fmla="*/ 4500562 w 4500562"/>
              <a:gd name="connsiteY4" fmla="*/ 1790695 h 2000263"/>
              <a:gd name="connsiteX5" fmla="*/ 4439181 w 4500562"/>
              <a:gd name="connsiteY5" fmla="*/ 1938882 h 2000263"/>
              <a:gd name="connsiteX6" fmla="*/ 4290994 w 4500562"/>
              <a:gd name="connsiteY6" fmla="*/ 2000263 h 2000263"/>
              <a:gd name="connsiteX7" fmla="*/ 0 w 4500562"/>
              <a:gd name="connsiteY7" fmla="*/ 2000263 h 2000263"/>
              <a:gd name="connsiteX8" fmla="*/ 0 w 4500562"/>
              <a:gd name="connsiteY8" fmla="*/ 2000263 h 2000263"/>
              <a:gd name="connsiteX9" fmla="*/ 0 w 4500562"/>
              <a:gd name="connsiteY9" fmla="*/ 2000263 h 2000263"/>
              <a:gd name="connsiteX10" fmla="*/ 0 w 4500562"/>
              <a:gd name="connsiteY10" fmla="*/ 209568 h 2000263"/>
              <a:gd name="connsiteX11" fmla="*/ 61381 w 4500562"/>
              <a:gd name="connsiteY11" fmla="*/ 61381 h 2000263"/>
              <a:gd name="connsiteX12" fmla="*/ 209568 w 4500562"/>
              <a:gd name="connsiteY12" fmla="*/ 0 h 2000263"/>
              <a:gd name="connsiteX0" fmla="*/ 209568 w 5041088"/>
              <a:gd name="connsiteY0" fmla="*/ 0 h 2124072"/>
              <a:gd name="connsiteX1" fmla="*/ 4500562 w 5041088"/>
              <a:gd name="connsiteY1" fmla="*/ 0 h 2124072"/>
              <a:gd name="connsiteX2" fmla="*/ 4500562 w 5041088"/>
              <a:gd name="connsiteY2" fmla="*/ 0 h 2124072"/>
              <a:gd name="connsiteX3" fmla="*/ 4500562 w 5041088"/>
              <a:gd name="connsiteY3" fmla="*/ 0 h 2124072"/>
              <a:gd name="connsiteX4" fmla="*/ 4500562 w 5041088"/>
              <a:gd name="connsiteY4" fmla="*/ 1790695 h 2124072"/>
              <a:gd name="connsiteX5" fmla="*/ 4290994 w 5041088"/>
              <a:gd name="connsiteY5" fmla="*/ 2000263 h 2124072"/>
              <a:gd name="connsiteX6" fmla="*/ 0 w 5041088"/>
              <a:gd name="connsiteY6" fmla="*/ 2000263 h 2124072"/>
              <a:gd name="connsiteX7" fmla="*/ 0 w 5041088"/>
              <a:gd name="connsiteY7" fmla="*/ 2000263 h 2124072"/>
              <a:gd name="connsiteX8" fmla="*/ 0 w 5041088"/>
              <a:gd name="connsiteY8" fmla="*/ 2000263 h 2124072"/>
              <a:gd name="connsiteX9" fmla="*/ 0 w 5041088"/>
              <a:gd name="connsiteY9" fmla="*/ 209568 h 2124072"/>
              <a:gd name="connsiteX10" fmla="*/ 61381 w 5041088"/>
              <a:gd name="connsiteY10" fmla="*/ 61381 h 2124072"/>
              <a:gd name="connsiteX11" fmla="*/ 209568 w 5041088"/>
              <a:gd name="connsiteY11" fmla="*/ 0 h 2124072"/>
              <a:gd name="connsiteX0" fmla="*/ 209568 w 4500562"/>
              <a:gd name="connsiteY0" fmla="*/ 0 h 2000263"/>
              <a:gd name="connsiteX1" fmla="*/ 4500562 w 4500562"/>
              <a:gd name="connsiteY1" fmla="*/ 0 h 2000263"/>
              <a:gd name="connsiteX2" fmla="*/ 4500562 w 4500562"/>
              <a:gd name="connsiteY2" fmla="*/ 0 h 2000263"/>
              <a:gd name="connsiteX3" fmla="*/ 4500562 w 4500562"/>
              <a:gd name="connsiteY3" fmla="*/ 0 h 2000263"/>
              <a:gd name="connsiteX4" fmla="*/ 4290994 w 4500562"/>
              <a:gd name="connsiteY4" fmla="*/ 2000263 h 2000263"/>
              <a:gd name="connsiteX5" fmla="*/ 0 w 4500562"/>
              <a:gd name="connsiteY5" fmla="*/ 2000263 h 2000263"/>
              <a:gd name="connsiteX6" fmla="*/ 0 w 4500562"/>
              <a:gd name="connsiteY6" fmla="*/ 2000263 h 2000263"/>
              <a:gd name="connsiteX7" fmla="*/ 0 w 4500562"/>
              <a:gd name="connsiteY7" fmla="*/ 2000263 h 2000263"/>
              <a:gd name="connsiteX8" fmla="*/ 0 w 4500562"/>
              <a:gd name="connsiteY8" fmla="*/ 209568 h 2000263"/>
              <a:gd name="connsiteX9" fmla="*/ 61381 w 4500562"/>
              <a:gd name="connsiteY9" fmla="*/ 61381 h 2000263"/>
              <a:gd name="connsiteX10" fmla="*/ 209568 w 4500562"/>
              <a:gd name="connsiteY10" fmla="*/ 0 h 2000263"/>
              <a:gd name="connsiteX0" fmla="*/ 209568 w 4512896"/>
              <a:gd name="connsiteY0" fmla="*/ 0 h 2000263"/>
              <a:gd name="connsiteX1" fmla="*/ 4500562 w 4512896"/>
              <a:gd name="connsiteY1" fmla="*/ 0 h 2000263"/>
              <a:gd name="connsiteX2" fmla="*/ 4500562 w 4512896"/>
              <a:gd name="connsiteY2" fmla="*/ 0 h 2000263"/>
              <a:gd name="connsiteX3" fmla="*/ 4500562 w 4512896"/>
              <a:gd name="connsiteY3" fmla="*/ 0 h 2000263"/>
              <a:gd name="connsiteX4" fmla="*/ 4512896 w 4512896"/>
              <a:gd name="connsiteY4" fmla="*/ 1992643 h 2000263"/>
              <a:gd name="connsiteX5" fmla="*/ 0 w 4512896"/>
              <a:gd name="connsiteY5" fmla="*/ 2000263 h 2000263"/>
              <a:gd name="connsiteX6" fmla="*/ 0 w 4512896"/>
              <a:gd name="connsiteY6" fmla="*/ 2000263 h 2000263"/>
              <a:gd name="connsiteX7" fmla="*/ 0 w 4512896"/>
              <a:gd name="connsiteY7" fmla="*/ 2000263 h 2000263"/>
              <a:gd name="connsiteX8" fmla="*/ 0 w 4512896"/>
              <a:gd name="connsiteY8" fmla="*/ 209568 h 2000263"/>
              <a:gd name="connsiteX9" fmla="*/ 61381 w 4512896"/>
              <a:gd name="connsiteY9" fmla="*/ 61381 h 2000263"/>
              <a:gd name="connsiteX10" fmla="*/ 209568 w 4512896"/>
              <a:gd name="connsiteY10" fmla="*/ 0 h 2000263"/>
              <a:gd name="connsiteX0" fmla="*/ 639146 w 4942474"/>
              <a:gd name="connsiteY0" fmla="*/ 0 h 2000263"/>
              <a:gd name="connsiteX1" fmla="*/ 4930140 w 4942474"/>
              <a:gd name="connsiteY1" fmla="*/ 0 h 2000263"/>
              <a:gd name="connsiteX2" fmla="*/ 4930140 w 4942474"/>
              <a:gd name="connsiteY2" fmla="*/ 0 h 2000263"/>
              <a:gd name="connsiteX3" fmla="*/ 4930140 w 4942474"/>
              <a:gd name="connsiteY3" fmla="*/ 0 h 2000263"/>
              <a:gd name="connsiteX4" fmla="*/ 4942474 w 4942474"/>
              <a:gd name="connsiteY4" fmla="*/ 1992643 h 2000263"/>
              <a:gd name="connsiteX5" fmla="*/ 429578 w 4942474"/>
              <a:gd name="connsiteY5" fmla="*/ 2000263 h 2000263"/>
              <a:gd name="connsiteX6" fmla="*/ 429578 w 4942474"/>
              <a:gd name="connsiteY6" fmla="*/ 2000263 h 2000263"/>
              <a:gd name="connsiteX7" fmla="*/ 0 w 4942474"/>
              <a:gd name="connsiteY7" fmla="*/ 2000263 h 2000263"/>
              <a:gd name="connsiteX8" fmla="*/ 429578 w 4942474"/>
              <a:gd name="connsiteY8" fmla="*/ 209568 h 2000263"/>
              <a:gd name="connsiteX9" fmla="*/ 490959 w 4942474"/>
              <a:gd name="connsiteY9" fmla="*/ 61381 h 2000263"/>
              <a:gd name="connsiteX10" fmla="*/ 639146 w 4942474"/>
              <a:gd name="connsiteY10" fmla="*/ 0 h 2000263"/>
              <a:gd name="connsiteX0" fmla="*/ 639146 w 4942474"/>
              <a:gd name="connsiteY0" fmla="*/ 0 h 2000263"/>
              <a:gd name="connsiteX1" fmla="*/ 4930140 w 4942474"/>
              <a:gd name="connsiteY1" fmla="*/ 0 h 2000263"/>
              <a:gd name="connsiteX2" fmla="*/ 4930140 w 4942474"/>
              <a:gd name="connsiteY2" fmla="*/ 0 h 2000263"/>
              <a:gd name="connsiteX3" fmla="*/ 4930140 w 4942474"/>
              <a:gd name="connsiteY3" fmla="*/ 0 h 2000263"/>
              <a:gd name="connsiteX4" fmla="*/ 4942474 w 4942474"/>
              <a:gd name="connsiteY4" fmla="*/ 1992643 h 2000263"/>
              <a:gd name="connsiteX5" fmla="*/ 429578 w 4942474"/>
              <a:gd name="connsiteY5" fmla="*/ 2000263 h 2000263"/>
              <a:gd name="connsiteX6" fmla="*/ 429578 w 4942474"/>
              <a:gd name="connsiteY6" fmla="*/ 2000263 h 2000263"/>
              <a:gd name="connsiteX7" fmla="*/ 0 w 4942474"/>
              <a:gd name="connsiteY7" fmla="*/ 2000263 h 2000263"/>
              <a:gd name="connsiteX8" fmla="*/ 429578 w 4942474"/>
              <a:gd name="connsiteY8" fmla="*/ 209568 h 2000263"/>
              <a:gd name="connsiteX9" fmla="*/ 490959 w 4942474"/>
              <a:gd name="connsiteY9" fmla="*/ 61381 h 2000263"/>
              <a:gd name="connsiteX10" fmla="*/ 639146 w 4942474"/>
              <a:gd name="connsiteY10" fmla="*/ 0 h 200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42474" h="2000263">
                <a:moveTo>
                  <a:pt x="639146" y="0"/>
                </a:moveTo>
                <a:lnTo>
                  <a:pt x="4930140" y="0"/>
                </a:lnTo>
                <a:lnTo>
                  <a:pt x="4930140" y="0"/>
                </a:lnTo>
                <a:lnTo>
                  <a:pt x="4930140" y="0"/>
                </a:lnTo>
                <a:cubicBezTo>
                  <a:pt x="4934251" y="664214"/>
                  <a:pt x="4938363" y="1328429"/>
                  <a:pt x="4942474" y="1992643"/>
                </a:cubicBezTo>
                <a:lnTo>
                  <a:pt x="429578" y="2000263"/>
                </a:lnTo>
                <a:lnTo>
                  <a:pt x="429578" y="2000263"/>
                </a:lnTo>
                <a:lnTo>
                  <a:pt x="0" y="2000263"/>
                </a:lnTo>
                <a:lnTo>
                  <a:pt x="429578" y="209568"/>
                </a:lnTo>
                <a:cubicBezTo>
                  <a:pt x="455771" y="120645"/>
                  <a:pt x="451658" y="100683"/>
                  <a:pt x="490959" y="61381"/>
                </a:cubicBezTo>
                <a:cubicBezTo>
                  <a:pt x="530261" y="22079"/>
                  <a:pt x="583565" y="0"/>
                  <a:pt x="63914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endParaRPr lang="zh-TW" altLang="en-US"/>
          </a:p>
        </p:txBody>
      </p:sp>
      <p:sp>
        <p:nvSpPr>
          <p:cNvPr id="19" name="手繪多邊形 18"/>
          <p:cNvSpPr/>
          <p:nvPr userDrawn="1"/>
        </p:nvSpPr>
        <p:spPr>
          <a:xfrm>
            <a:off x="4800600" y="1379220"/>
            <a:ext cx="4343401" cy="1676400"/>
          </a:xfrm>
          <a:custGeom>
            <a:avLst/>
            <a:gdLst>
              <a:gd name="connsiteX0" fmla="*/ 0 w 4632960"/>
              <a:gd name="connsiteY0" fmla="*/ 234803 h 1683058"/>
              <a:gd name="connsiteX1" fmla="*/ 68772 w 4632960"/>
              <a:gd name="connsiteY1" fmla="*/ 68772 h 1683058"/>
              <a:gd name="connsiteX2" fmla="*/ 234803 w 4632960"/>
              <a:gd name="connsiteY2" fmla="*/ 0 h 1683058"/>
              <a:gd name="connsiteX3" fmla="*/ 4398157 w 4632960"/>
              <a:gd name="connsiteY3" fmla="*/ 0 h 1683058"/>
              <a:gd name="connsiteX4" fmla="*/ 4564188 w 4632960"/>
              <a:gd name="connsiteY4" fmla="*/ 68772 h 1683058"/>
              <a:gd name="connsiteX5" fmla="*/ 4632960 w 4632960"/>
              <a:gd name="connsiteY5" fmla="*/ 234803 h 1683058"/>
              <a:gd name="connsiteX6" fmla="*/ 4632960 w 4632960"/>
              <a:gd name="connsiteY6" fmla="*/ 1448255 h 1683058"/>
              <a:gd name="connsiteX7" fmla="*/ 4564188 w 4632960"/>
              <a:gd name="connsiteY7" fmla="*/ 1614286 h 1683058"/>
              <a:gd name="connsiteX8" fmla="*/ 4398157 w 4632960"/>
              <a:gd name="connsiteY8" fmla="*/ 1683058 h 1683058"/>
              <a:gd name="connsiteX9" fmla="*/ 234803 w 4632960"/>
              <a:gd name="connsiteY9" fmla="*/ 1683058 h 1683058"/>
              <a:gd name="connsiteX10" fmla="*/ 68772 w 4632960"/>
              <a:gd name="connsiteY10" fmla="*/ 1614286 h 1683058"/>
              <a:gd name="connsiteX11" fmla="*/ 0 w 4632960"/>
              <a:gd name="connsiteY11" fmla="*/ 1448255 h 1683058"/>
              <a:gd name="connsiteX12" fmla="*/ 0 w 4632960"/>
              <a:gd name="connsiteY12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828796 w 5063599"/>
              <a:gd name="connsiteY4" fmla="*/ 0 h 1683058"/>
              <a:gd name="connsiteX5" fmla="*/ 4994827 w 5063599"/>
              <a:gd name="connsiteY5" fmla="*/ 68772 h 1683058"/>
              <a:gd name="connsiteX6" fmla="*/ 5063599 w 5063599"/>
              <a:gd name="connsiteY6" fmla="*/ 234803 h 1683058"/>
              <a:gd name="connsiteX7" fmla="*/ 5063599 w 5063599"/>
              <a:gd name="connsiteY7" fmla="*/ 1448255 h 1683058"/>
              <a:gd name="connsiteX8" fmla="*/ 4994827 w 5063599"/>
              <a:gd name="connsiteY8" fmla="*/ 1614286 h 1683058"/>
              <a:gd name="connsiteX9" fmla="*/ 4828796 w 5063599"/>
              <a:gd name="connsiteY9" fmla="*/ 1683058 h 1683058"/>
              <a:gd name="connsiteX10" fmla="*/ 665442 w 5063599"/>
              <a:gd name="connsiteY10" fmla="*/ 1683058 h 1683058"/>
              <a:gd name="connsiteX11" fmla="*/ 499411 w 5063599"/>
              <a:gd name="connsiteY11" fmla="*/ 1614286 h 1683058"/>
              <a:gd name="connsiteX12" fmla="*/ 430639 w 5063599"/>
              <a:gd name="connsiteY12" fmla="*/ 1448255 h 1683058"/>
              <a:gd name="connsiteX13" fmla="*/ 430639 w 5063599"/>
              <a:gd name="connsiteY13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828796 w 5063599"/>
              <a:gd name="connsiteY4" fmla="*/ 0 h 1683058"/>
              <a:gd name="connsiteX5" fmla="*/ 4994827 w 5063599"/>
              <a:gd name="connsiteY5" fmla="*/ 68772 h 1683058"/>
              <a:gd name="connsiteX6" fmla="*/ 5063599 w 5063599"/>
              <a:gd name="connsiteY6" fmla="*/ 234803 h 1683058"/>
              <a:gd name="connsiteX7" fmla="*/ 5063599 w 5063599"/>
              <a:gd name="connsiteY7" fmla="*/ 1448255 h 1683058"/>
              <a:gd name="connsiteX8" fmla="*/ 4994827 w 5063599"/>
              <a:gd name="connsiteY8" fmla="*/ 1614286 h 1683058"/>
              <a:gd name="connsiteX9" fmla="*/ 4828796 w 5063599"/>
              <a:gd name="connsiteY9" fmla="*/ 1683058 h 1683058"/>
              <a:gd name="connsiteX10" fmla="*/ 4492064 w 5063599"/>
              <a:gd name="connsiteY10" fmla="*/ 1675438 h 1683058"/>
              <a:gd name="connsiteX11" fmla="*/ 665442 w 5063599"/>
              <a:gd name="connsiteY11" fmla="*/ 1683058 h 1683058"/>
              <a:gd name="connsiteX12" fmla="*/ 499411 w 5063599"/>
              <a:gd name="connsiteY12" fmla="*/ 1614286 h 1683058"/>
              <a:gd name="connsiteX13" fmla="*/ 430639 w 5063599"/>
              <a:gd name="connsiteY13" fmla="*/ 1448255 h 1683058"/>
              <a:gd name="connsiteX14" fmla="*/ 430639 w 5063599"/>
              <a:gd name="connsiteY14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4994827 w 5063599"/>
              <a:gd name="connsiteY4" fmla="*/ 68772 h 1683058"/>
              <a:gd name="connsiteX5" fmla="*/ 5063599 w 5063599"/>
              <a:gd name="connsiteY5" fmla="*/ 234803 h 1683058"/>
              <a:gd name="connsiteX6" fmla="*/ 5063599 w 5063599"/>
              <a:gd name="connsiteY6" fmla="*/ 1448255 h 1683058"/>
              <a:gd name="connsiteX7" fmla="*/ 4994827 w 5063599"/>
              <a:gd name="connsiteY7" fmla="*/ 1614286 h 1683058"/>
              <a:gd name="connsiteX8" fmla="*/ 4828796 w 5063599"/>
              <a:gd name="connsiteY8" fmla="*/ 1683058 h 1683058"/>
              <a:gd name="connsiteX9" fmla="*/ 4492064 w 5063599"/>
              <a:gd name="connsiteY9" fmla="*/ 1675438 h 1683058"/>
              <a:gd name="connsiteX10" fmla="*/ 665442 w 5063599"/>
              <a:gd name="connsiteY10" fmla="*/ 1683058 h 1683058"/>
              <a:gd name="connsiteX11" fmla="*/ 499411 w 5063599"/>
              <a:gd name="connsiteY11" fmla="*/ 1614286 h 1683058"/>
              <a:gd name="connsiteX12" fmla="*/ 430639 w 5063599"/>
              <a:gd name="connsiteY12" fmla="*/ 1448255 h 1683058"/>
              <a:gd name="connsiteX13" fmla="*/ 430639 w 5063599"/>
              <a:gd name="connsiteY13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5063599 w 5063599"/>
              <a:gd name="connsiteY4" fmla="*/ 234803 h 1683058"/>
              <a:gd name="connsiteX5" fmla="*/ 5063599 w 5063599"/>
              <a:gd name="connsiteY5" fmla="*/ 1448255 h 1683058"/>
              <a:gd name="connsiteX6" fmla="*/ 4994827 w 5063599"/>
              <a:gd name="connsiteY6" fmla="*/ 1614286 h 1683058"/>
              <a:gd name="connsiteX7" fmla="*/ 4828796 w 5063599"/>
              <a:gd name="connsiteY7" fmla="*/ 1683058 h 1683058"/>
              <a:gd name="connsiteX8" fmla="*/ 4492064 w 5063599"/>
              <a:gd name="connsiteY8" fmla="*/ 1675438 h 1683058"/>
              <a:gd name="connsiteX9" fmla="*/ 665442 w 5063599"/>
              <a:gd name="connsiteY9" fmla="*/ 1683058 h 1683058"/>
              <a:gd name="connsiteX10" fmla="*/ 499411 w 5063599"/>
              <a:gd name="connsiteY10" fmla="*/ 1614286 h 1683058"/>
              <a:gd name="connsiteX11" fmla="*/ 430639 w 5063599"/>
              <a:gd name="connsiteY11" fmla="*/ 1448255 h 1683058"/>
              <a:gd name="connsiteX12" fmla="*/ 430639 w 5063599"/>
              <a:gd name="connsiteY12" fmla="*/ 234803 h 1683058"/>
              <a:gd name="connsiteX0" fmla="*/ 430639 w 5063599"/>
              <a:gd name="connsiteY0" fmla="*/ 234803 h 1683058"/>
              <a:gd name="connsiteX1" fmla="*/ 499411 w 5063599"/>
              <a:gd name="connsiteY1" fmla="*/ 68772 h 1683058"/>
              <a:gd name="connsiteX2" fmla="*/ 665442 w 5063599"/>
              <a:gd name="connsiteY2" fmla="*/ 0 h 1683058"/>
              <a:gd name="connsiteX3" fmla="*/ 4492063 w 5063599"/>
              <a:gd name="connsiteY3" fmla="*/ 6658 h 1683058"/>
              <a:gd name="connsiteX4" fmla="*/ 5063599 w 5063599"/>
              <a:gd name="connsiteY4" fmla="*/ 1448255 h 1683058"/>
              <a:gd name="connsiteX5" fmla="*/ 4994827 w 5063599"/>
              <a:gd name="connsiteY5" fmla="*/ 1614286 h 1683058"/>
              <a:gd name="connsiteX6" fmla="*/ 4828796 w 5063599"/>
              <a:gd name="connsiteY6" fmla="*/ 1683058 h 1683058"/>
              <a:gd name="connsiteX7" fmla="*/ 4492064 w 5063599"/>
              <a:gd name="connsiteY7" fmla="*/ 1675438 h 1683058"/>
              <a:gd name="connsiteX8" fmla="*/ 665442 w 5063599"/>
              <a:gd name="connsiteY8" fmla="*/ 1683058 h 1683058"/>
              <a:gd name="connsiteX9" fmla="*/ 499411 w 5063599"/>
              <a:gd name="connsiteY9" fmla="*/ 1614286 h 1683058"/>
              <a:gd name="connsiteX10" fmla="*/ 430639 w 5063599"/>
              <a:gd name="connsiteY10" fmla="*/ 1448255 h 1683058"/>
              <a:gd name="connsiteX11" fmla="*/ 430639 w 5063599"/>
              <a:gd name="connsiteY11" fmla="*/ 234803 h 1683058"/>
              <a:gd name="connsiteX0" fmla="*/ 430639 w 4994827"/>
              <a:gd name="connsiteY0" fmla="*/ 234803 h 1683058"/>
              <a:gd name="connsiteX1" fmla="*/ 499411 w 4994827"/>
              <a:gd name="connsiteY1" fmla="*/ 68772 h 1683058"/>
              <a:gd name="connsiteX2" fmla="*/ 665442 w 4994827"/>
              <a:gd name="connsiteY2" fmla="*/ 0 h 1683058"/>
              <a:gd name="connsiteX3" fmla="*/ 4492063 w 4994827"/>
              <a:gd name="connsiteY3" fmla="*/ 6658 h 1683058"/>
              <a:gd name="connsiteX4" fmla="*/ 4994827 w 4994827"/>
              <a:gd name="connsiteY4" fmla="*/ 1614286 h 1683058"/>
              <a:gd name="connsiteX5" fmla="*/ 4828796 w 4994827"/>
              <a:gd name="connsiteY5" fmla="*/ 1683058 h 1683058"/>
              <a:gd name="connsiteX6" fmla="*/ 4492064 w 4994827"/>
              <a:gd name="connsiteY6" fmla="*/ 1675438 h 1683058"/>
              <a:gd name="connsiteX7" fmla="*/ 665442 w 4994827"/>
              <a:gd name="connsiteY7" fmla="*/ 1683058 h 1683058"/>
              <a:gd name="connsiteX8" fmla="*/ 499411 w 4994827"/>
              <a:gd name="connsiteY8" fmla="*/ 1614286 h 1683058"/>
              <a:gd name="connsiteX9" fmla="*/ 430639 w 4994827"/>
              <a:gd name="connsiteY9" fmla="*/ 1448255 h 1683058"/>
              <a:gd name="connsiteX10" fmla="*/ 430639 w 4994827"/>
              <a:gd name="connsiteY10" fmla="*/ 234803 h 1683058"/>
              <a:gd name="connsiteX0" fmla="*/ 430639 w 4828796"/>
              <a:gd name="connsiteY0" fmla="*/ 234803 h 1683058"/>
              <a:gd name="connsiteX1" fmla="*/ 499411 w 4828796"/>
              <a:gd name="connsiteY1" fmla="*/ 68772 h 1683058"/>
              <a:gd name="connsiteX2" fmla="*/ 665442 w 4828796"/>
              <a:gd name="connsiteY2" fmla="*/ 0 h 1683058"/>
              <a:gd name="connsiteX3" fmla="*/ 4492063 w 4828796"/>
              <a:gd name="connsiteY3" fmla="*/ 6658 h 1683058"/>
              <a:gd name="connsiteX4" fmla="*/ 4828796 w 4828796"/>
              <a:gd name="connsiteY4" fmla="*/ 1683058 h 1683058"/>
              <a:gd name="connsiteX5" fmla="*/ 4492064 w 4828796"/>
              <a:gd name="connsiteY5" fmla="*/ 1675438 h 1683058"/>
              <a:gd name="connsiteX6" fmla="*/ 665442 w 4828796"/>
              <a:gd name="connsiteY6" fmla="*/ 1683058 h 1683058"/>
              <a:gd name="connsiteX7" fmla="*/ 499411 w 4828796"/>
              <a:gd name="connsiteY7" fmla="*/ 1614286 h 1683058"/>
              <a:gd name="connsiteX8" fmla="*/ 430639 w 4828796"/>
              <a:gd name="connsiteY8" fmla="*/ 1448255 h 1683058"/>
              <a:gd name="connsiteX9" fmla="*/ 430639 w 4828796"/>
              <a:gd name="connsiteY9" fmla="*/ 234803 h 1683058"/>
              <a:gd name="connsiteX0" fmla="*/ 430639 w 4492064"/>
              <a:gd name="connsiteY0" fmla="*/ 234803 h 1683058"/>
              <a:gd name="connsiteX1" fmla="*/ 499411 w 4492064"/>
              <a:gd name="connsiteY1" fmla="*/ 68772 h 1683058"/>
              <a:gd name="connsiteX2" fmla="*/ 665442 w 4492064"/>
              <a:gd name="connsiteY2" fmla="*/ 0 h 1683058"/>
              <a:gd name="connsiteX3" fmla="*/ 4492063 w 4492064"/>
              <a:gd name="connsiteY3" fmla="*/ 6658 h 1683058"/>
              <a:gd name="connsiteX4" fmla="*/ 4492064 w 4492064"/>
              <a:gd name="connsiteY4" fmla="*/ 1675438 h 1683058"/>
              <a:gd name="connsiteX5" fmla="*/ 665442 w 4492064"/>
              <a:gd name="connsiteY5" fmla="*/ 1683058 h 1683058"/>
              <a:gd name="connsiteX6" fmla="*/ 499411 w 4492064"/>
              <a:gd name="connsiteY6" fmla="*/ 1614286 h 1683058"/>
              <a:gd name="connsiteX7" fmla="*/ 430639 w 4492064"/>
              <a:gd name="connsiteY7" fmla="*/ 1448255 h 1683058"/>
              <a:gd name="connsiteX8" fmla="*/ 430639 w 4492064"/>
              <a:gd name="connsiteY8" fmla="*/ 234803 h 1683058"/>
              <a:gd name="connsiteX0" fmla="*/ 442101 w 4503526"/>
              <a:gd name="connsiteY0" fmla="*/ 241376 h 1689631"/>
              <a:gd name="connsiteX1" fmla="*/ 676904 w 4503526"/>
              <a:gd name="connsiteY1" fmla="*/ 6573 h 1689631"/>
              <a:gd name="connsiteX2" fmla="*/ 4503525 w 4503526"/>
              <a:gd name="connsiteY2" fmla="*/ 13231 h 1689631"/>
              <a:gd name="connsiteX3" fmla="*/ 4503526 w 4503526"/>
              <a:gd name="connsiteY3" fmla="*/ 1682011 h 1689631"/>
              <a:gd name="connsiteX4" fmla="*/ 676904 w 4503526"/>
              <a:gd name="connsiteY4" fmla="*/ 1689631 h 1689631"/>
              <a:gd name="connsiteX5" fmla="*/ 510873 w 4503526"/>
              <a:gd name="connsiteY5" fmla="*/ 1620859 h 1689631"/>
              <a:gd name="connsiteX6" fmla="*/ 442101 w 4503526"/>
              <a:gd name="connsiteY6" fmla="*/ 1454828 h 1689631"/>
              <a:gd name="connsiteX7" fmla="*/ 442101 w 4503526"/>
              <a:gd name="connsiteY7" fmla="*/ 241376 h 1689631"/>
              <a:gd name="connsiteX0" fmla="*/ 0 w 4061425"/>
              <a:gd name="connsiteY0" fmla="*/ 1448255 h 1683058"/>
              <a:gd name="connsiteX1" fmla="*/ 234803 w 4061425"/>
              <a:gd name="connsiteY1" fmla="*/ 0 h 1683058"/>
              <a:gd name="connsiteX2" fmla="*/ 4061424 w 4061425"/>
              <a:gd name="connsiteY2" fmla="*/ 6658 h 1683058"/>
              <a:gd name="connsiteX3" fmla="*/ 4061425 w 4061425"/>
              <a:gd name="connsiteY3" fmla="*/ 1675438 h 1683058"/>
              <a:gd name="connsiteX4" fmla="*/ 234803 w 4061425"/>
              <a:gd name="connsiteY4" fmla="*/ 1683058 h 1683058"/>
              <a:gd name="connsiteX5" fmla="*/ 68772 w 4061425"/>
              <a:gd name="connsiteY5" fmla="*/ 1614286 h 1683058"/>
              <a:gd name="connsiteX6" fmla="*/ 0 w 4061425"/>
              <a:gd name="connsiteY6" fmla="*/ 1448255 h 1683058"/>
              <a:gd name="connsiteX0" fmla="*/ 0 w 4061425"/>
              <a:gd name="connsiteY0" fmla="*/ 1441597 h 1676400"/>
              <a:gd name="connsiteX1" fmla="*/ 379978 w 4061425"/>
              <a:gd name="connsiteY1" fmla="*/ 7638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  <a:gd name="connsiteX0" fmla="*/ 0 w 4061425"/>
              <a:gd name="connsiteY0" fmla="*/ 1441597 h 1676400"/>
              <a:gd name="connsiteX1" fmla="*/ 365727 w 4061425"/>
              <a:gd name="connsiteY1" fmla="*/ 7638 h 1676400"/>
              <a:gd name="connsiteX2" fmla="*/ 4061424 w 4061425"/>
              <a:gd name="connsiteY2" fmla="*/ 0 h 1676400"/>
              <a:gd name="connsiteX3" fmla="*/ 4061425 w 4061425"/>
              <a:gd name="connsiteY3" fmla="*/ 1668780 h 1676400"/>
              <a:gd name="connsiteX4" fmla="*/ 234803 w 4061425"/>
              <a:gd name="connsiteY4" fmla="*/ 1676400 h 1676400"/>
              <a:gd name="connsiteX5" fmla="*/ 68772 w 4061425"/>
              <a:gd name="connsiteY5" fmla="*/ 1607628 h 1676400"/>
              <a:gd name="connsiteX6" fmla="*/ 0 w 4061425"/>
              <a:gd name="connsiteY6" fmla="*/ 1441597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61425" h="1676400">
                <a:moveTo>
                  <a:pt x="0" y="1441597"/>
                </a:moveTo>
                <a:lnTo>
                  <a:pt x="365727" y="7638"/>
                </a:lnTo>
                <a:lnTo>
                  <a:pt x="4061424" y="0"/>
                </a:lnTo>
                <a:cubicBezTo>
                  <a:pt x="4061424" y="556260"/>
                  <a:pt x="4061425" y="1112520"/>
                  <a:pt x="4061425" y="1668780"/>
                </a:cubicBezTo>
                <a:lnTo>
                  <a:pt x="234803" y="1676400"/>
                </a:lnTo>
                <a:cubicBezTo>
                  <a:pt x="172529" y="1676400"/>
                  <a:pt x="112806" y="1651662"/>
                  <a:pt x="68772" y="1607628"/>
                </a:cubicBezTo>
                <a:cubicBezTo>
                  <a:pt x="24738" y="1563594"/>
                  <a:pt x="0" y="1503871"/>
                  <a:pt x="0" y="1441597"/>
                </a:cubicBezTo>
                <a:close/>
              </a:path>
            </a:pathLst>
          </a:custGeom>
          <a:solidFill>
            <a:srgbClr val="FFCE3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5" name="手繪多邊形 24"/>
          <p:cNvSpPr/>
          <p:nvPr userDrawn="1"/>
        </p:nvSpPr>
        <p:spPr>
          <a:xfrm rot="3569710">
            <a:off x="4413013" y="3415261"/>
            <a:ext cx="200420" cy="200420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手繪多邊形 25"/>
          <p:cNvSpPr/>
          <p:nvPr userDrawn="1"/>
        </p:nvSpPr>
        <p:spPr>
          <a:xfrm rot="14400000">
            <a:off x="4566134" y="2906402"/>
            <a:ext cx="200420" cy="200420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31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1200" cy="274637"/>
          </a:xfrm>
        </p:spPr>
        <p:txBody>
          <a:bodyPr/>
          <a:lstStyle/>
          <a:p>
            <a:fld id="{1E0562EC-A70F-4E9D-9670-198B5918B2D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2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3" name="文字版面配置區 8"/>
          <p:cNvSpPr>
            <a:spLocks noGrp="1"/>
          </p:cNvSpPr>
          <p:nvPr>
            <p:ph type="body" sz="quarter" idx="27"/>
          </p:nvPr>
        </p:nvSpPr>
        <p:spPr>
          <a:xfrm>
            <a:off x="285720" y="4000510"/>
            <a:ext cx="3571900" cy="857256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kumimoji="0" lang="zh-TW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 algn="ctr">
              <a:buFont typeface="Arial" pitchFamily="34" charset="0"/>
              <a:buNone/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</a:t>
            </a:r>
          </a:p>
        </p:txBody>
      </p:sp>
      <p:sp>
        <p:nvSpPr>
          <p:cNvPr id="24" name="文字版面配置區 8"/>
          <p:cNvSpPr>
            <a:spLocks noGrp="1"/>
          </p:cNvSpPr>
          <p:nvPr>
            <p:ph type="body" sz="quarter" idx="13"/>
          </p:nvPr>
        </p:nvSpPr>
        <p:spPr>
          <a:xfrm>
            <a:off x="5357818" y="1571618"/>
            <a:ext cx="3500462" cy="432000"/>
          </a:xfrm>
        </p:spPr>
        <p:txBody>
          <a:bodyPr vert="horz" lIns="91440" tIns="45720" rIns="91440" bIns="45720" rtlCol="0" anchor="ctr">
            <a:normAutofit/>
          </a:bodyPr>
          <a:lstStyle>
            <a:lvl1pPr marL="0" indent="0" algn="ctr">
              <a:buFont typeface="Arial" pitchFamily="34" charset="0"/>
              <a:buNone/>
              <a:defRPr lang="zh-TW" altLang="en-US" sz="1800" b="1" kern="1200" dirty="0">
                <a:solidFill>
                  <a:srgbClr val="3D57B4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ctr" defTabSz="914400" rtl="0" eaLnBrk="1" latinLnBrk="0" hangingPunct="1">
              <a:spcBef>
                <a:spcPct val="20000"/>
              </a:spcBef>
              <a:buFontTx/>
              <a:buNone/>
            </a:pPr>
            <a:endParaRPr lang="zh-TW" altLang="en-US" dirty="0"/>
          </a:p>
        </p:txBody>
      </p:sp>
      <p:sp>
        <p:nvSpPr>
          <p:cNvPr id="32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3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34" name="文字版面配置區 15"/>
          <p:cNvSpPr>
            <a:spLocks noGrp="1"/>
          </p:cNvSpPr>
          <p:nvPr>
            <p:ph type="body" sz="quarter" idx="32"/>
          </p:nvPr>
        </p:nvSpPr>
        <p:spPr>
          <a:xfrm>
            <a:off x="1500166" y="4768300"/>
            <a:ext cx="2357454" cy="273600"/>
          </a:xfrm>
        </p:spPr>
        <p:txBody>
          <a:bodyPr>
            <a:noAutofit/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5" name="文字版面配置區 8"/>
          <p:cNvSpPr>
            <a:spLocks noGrp="1"/>
          </p:cNvSpPr>
          <p:nvPr>
            <p:ph type="body" sz="quarter" idx="35" hasCustomPrompt="1"/>
          </p:nvPr>
        </p:nvSpPr>
        <p:spPr>
          <a:xfrm>
            <a:off x="0" y="351552"/>
            <a:ext cx="784800" cy="720000"/>
          </a:xfrm>
        </p:spPr>
        <p:txBody>
          <a:bodyPr anchor="ctr">
            <a:normAutofit/>
          </a:bodyPr>
          <a:lstStyle>
            <a:lvl1pPr marL="266700" indent="-266700"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36" name="文字版面配置區 24"/>
          <p:cNvSpPr>
            <a:spLocks noGrp="1"/>
          </p:cNvSpPr>
          <p:nvPr>
            <p:ph type="body" sz="quarter" idx="24"/>
          </p:nvPr>
        </p:nvSpPr>
        <p:spPr>
          <a:xfrm>
            <a:off x="5357818" y="2071684"/>
            <a:ext cx="3500462" cy="857256"/>
          </a:xfrm>
        </p:spPr>
        <p:txBody>
          <a:bodyPr anchor="t">
            <a:normAutofit/>
          </a:bodyPr>
          <a:lstStyle>
            <a:lvl1pPr marL="0" indent="0" algn="ctr">
              <a:buFont typeface="Arial" pitchFamily="34" charset="0"/>
              <a:buNone/>
              <a:tabLst/>
              <a:defRPr kumimoji="0" lang="zh-TW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715963" indent="-354013" algn="ctr">
              <a:buFont typeface="Arial" pitchFamily="34" charset="0"/>
              <a:buNone/>
              <a:defRPr sz="1800" b="0">
                <a:solidFill>
                  <a:schemeClr val="tx1"/>
                </a:solidFill>
              </a:defRPr>
            </a:lvl2pPr>
            <a:lvl3pPr algn="l">
              <a:buFontTx/>
              <a:buBlip>
                <a:blip r:embed="rId2"/>
              </a:buBlip>
              <a:defRPr sz="1800" b="0">
                <a:solidFill>
                  <a:schemeClr val="tx1"/>
                </a:solidFill>
              </a:defRPr>
            </a:lvl3pPr>
          </a:lstStyle>
          <a:p>
            <a:pPr lvl="0"/>
            <a:r>
              <a:rPr lang="zh-TW" altLang="en-US" dirty="0" smtClean="0"/>
              <a:t>按一下以編輯母片文字</a:t>
            </a:r>
          </a:p>
        </p:txBody>
      </p:sp>
      <p:sp>
        <p:nvSpPr>
          <p:cNvPr id="37" name="文字版面配置區 8"/>
          <p:cNvSpPr>
            <a:spLocks noGrp="1"/>
          </p:cNvSpPr>
          <p:nvPr>
            <p:ph type="body" sz="quarter" idx="16" hasCustomPrompt="1"/>
          </p:nvPr>
        </p:nvSpPr>
        <p:spPr>
          <a:xfrm>
            <a:off x="285720" y="3500444"/>
            <a:ext cx="3571900" cy="432000"/>
          </a:xfr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lang="zh-TW" altLang="en-US" sz="1800" b="1" kern="1200" dirty="0">
                <a:solidFill>
                  <a:srgbClr val="3D57B4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Blip>
                <a:blip r:embed="rId2"/>
              </a:buBlip>
              <a:defRPr sz="1800"/>
            </a:lvl2pPr>
            <a:lvl3pPr>
              <a:buFontTx/>
              <a:buBlip>
                <a:blip r:embed="rId2"/>
              </a:buBlip>
              <a:defRPr sz="18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marL="342900" lvl="0" indent="-342900" algn="ct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按一下以編輯文字</a:t>
            </a:r>
            <a:endParaRPr lang="zh-TW" altLang="en-US" dirty="0"/>
          </a:p>
        </p:txBody>
      </p:sp>
      <p:grpSp>
        <p:nvGrpSpPr>
          <p:cNvPr id="27" name="群組 26"/>
          <p:cNvGrpSpPr/>
          <p:nvPr userDrawn="1"/>
        </p:nvGrpSpPr>
        <p:grpSpPr>
          <a:xfrm>
            <a:off x="1337580" y="3888727"/>
            <a:ext cx="1440000" cy="67637"/>
            <a:chOff x="428595" y="1890702"/>
            <a:chExt cx="2016000" cy="67637"/>
          </a:xfrm>
        </p:grpSpPr>
        <p:cxnSp>
          <p:nvCxnSpPr>
            <p:cNvPr id="28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矩形 28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30" name="群組 29"/>
          <p:cNvGrpSpPr/>
          <p:nvPr userDrawn="1"/>
        </p:nvGrpSpPr>
        <p:grpSpPr>
          <a:xfrm>
            <a:off x="6410053" y="1960909"/>
            <a:ext cx="1440000" cy="67637"/>
            <a:chOff x="428595" y="1890702"/>
            <a:chExt cx="2016000" cy="67637"/>
          </a:xfrm>
        </p:grpSpPr>
        <p:cxnSp>
          <p:nvCxnSpPr>
            <p:cNvPr id="38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矩形 38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00948" cy="1008000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1" name="文字版面配置區 2"/>
          <p:cNvSpPr>
            <a:spLocks noGrp="1"/>
          </p:cNvSpPr>
          <p:nvPr>
            <p:ph type="body" idx="1"/>
          </p:nvPr>
        </p:nvSpPr>
        <p:spPr>
          <a:xfrm>
            <a:off x="428596" y="1355846"/>
            <a:ext cx="40716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2" name="內容版面配置區 3"/>
          <p:cNvSpPr>
            <a:spLocks noGrp="1"/>
          </p:cNvSpPr>
          <p:nvPr>
            <p:ph sz="half" idx="2"/>
          </p:nvPr>
        </p:nvSpPr>
        <p:spPr>
          <a:xfrm>
            <a:off x="428596" y="2070014"/>
            <a:ext cx="4071600" cy="2502000"/>
          </a:xfrm>
          <a:prstGeom prst="snip2DiagRect">
            <a:avLst>
              <a:gd name="adj1" fmla="val 8253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buNone/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3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16421" y="1355846"/>
            <a:ext cx="4075200" cy="6444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 b="1">
                <a:solidFill>
                  <a:srgbClr val="3D57B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4" name="內容版面配置區 5"/>
          <p:cNvSpPr>
            <a:spLocks noGrp="1"/>
          </p:cNvSpPr>
          <p:nvPr>
            <p:ph sz="quarter" idx="4"/>
          </p:nvPr>
        </p:nvSpPr>
        <p:spPr>
          <a:xfrm>
            <a:off x="4616421" y="2070014"/>
            <a:ext cx="4071600" cy="2502000"/>
          </a:xfrm>
          <a:prstGeom prst="snip2DiagRect">
            <a:avLst>
              <a:gd name="adj1" fmla="val 9014"/>
              <a:gd name="adj2" fmla="val 0"/>
            </a:avLst>
          </a:prstGeom>
          <a:solidFill>
            <a:srgbClr val="E8E8E8"/>
          </a:solidFill>
        </p:spPr>
        <p:txBody>
          <a:bodyPr vert="horz" lIns="91440" tIns="45720" rIns="91440" bIns="45720" rtlCol="0">
            <a:normAutofit/>
          </a:bodyPr>
          <a:lstStyle>
            <a:lvl1pPr marL="266700" indent="-26670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8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627063" indent="-265113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tx1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</p:txBody>
      </p:sp>
      <p:sp>
        <p:nvSpPr>
          <p:cNvPr id="15" name="日期版面配置區 6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</p:spPr>
        <p:txBody>
          <a:bodyPr/>
          <a:lstStyle/>
          <a:p>
            <a:fld id="{798B22CB-9671-4863-BB5F-21FFF692B52D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16" name="頁尾版面配置區 7"/>
          <p:cNvSpPr>
            <a:spLocks noGrp="1"/>
          </p:cNvSpPr>
          <p:nvPr>
            <p:ph type="ftr" sz="quarter" idx="11"/>
          </p:nvPr>
        </p:nvSpPr>
        <p:spPr>
          <a:xfrm>
            <a:off x="4787226" y="4767263"/>
            <a:ext cx="1713600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17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grpSp>
        <p:nvGrpSpPr>
          <p:cNvPr id="18" name="群組 17"/>
          <p:cNvGrpSpPr/>
          <p:nvPr userDrawn="1"/>
        </p:nvGrpSpPr>
        <p:grpSpPr>
          <a:xfrm>
            <a:off x="428962" y="1890702"/>
            <a:ext cx="4071600" cy="67637"/>
            <a:chOff x="428962" y="1890702"/>
            <a:chExt cx="4071600" cy="67637"/>
          </a:xfrm>
        </p:grpSpPr>
        <p:cxnSp>
          <p:nvCxnSpPr>
            <p:cNvPr id="19" name="直接连接符 26"/>
            <p:cNvCxnSpPr/>
            <p:nvPr/>
          </p:nvCxnSpPr>
          <p:spPr>
            <a:xfrm rot="10800000">
              <a:off x="428962" y="1952625"/>
              <a:ext cx="40716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矩形 19"/>
            <p:cNvSpPr/>
            <p:nvPr/>
          </p:nvSpPr>
          <p:spPr>
            <a:xfrm rot="10800000">
              <a:off x="1513313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>
                <a:ln>
                  <a:noFill/>
                </a:ln>
              </a:endParaRPr>
            </a:p>
          </p:txBody>
        </p:sp>
      </p:grpSp>
      <p:grpSp>
        <p:nvGrpSpPr>
          <p:cNvPr id="21" name="群組 20"/>
          <p:cNvGrpSpPr/>
          <p:nvPr userDrawn="1"/>
        </p:nvGrpSpPr>
        <p:grpSpPr>
          <a:xfrm>
            <a:off x="4615202" y="1890702"/>
            <a:ext cx="4071600" cy="67637"/>
            <a:chOff x="428962" y="1890702"/>
            <a:chExt cx="4071600" cy="67637"/>
          </a:xfrm>
        </p:grpSpPr>
        <p:cxnSp>
          <p:nvCxnSpPr>
            <p:cNvPr id="22" name="直接连接符 26"/>
            <p:cNvCxnSpPr/>
            <p:nvPr/>
          </p:nvCxnSpPr>
          <p:spPr>
            <a:xfrm rot="10800000">
              <a:off x="428962" y="1952625"/>
              <a:ext cx="40716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/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1513313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圖片版面配置區 19"/>
          <p:cNvSpPr>
            <a:spLocks noGrp="1"/>
          </p:cNvSpPr>
          <p:nvPr>
            <p:ph type="pic" sz="quarter" idx="25"/>
          </p:nvPr>
        </p:nvSpPr>
        <p:spPr>
          <a:xfrm>
            <a:off x="1142054" y="1499258"/>
            <a:ext cx="1980000" cy="1980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7" name="圖片版面配置區 19"/>
          <p:cNvSpPr>
            <a:spLocks noGrp="1"/>
          </p:cNvSpPr>
          <p:nvPr>
            <p:ph type="pic" sz="quarter" idx="33"/>
          </p:nvPr>
        </p:nvSpPr>
        <p:spPr>
          <a:xfrm>
            <a:off x="3517820" y="1499258"/>
            <a:ext cx="1980000" cy="1980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8" name="圖片版面配置區 19"/>
          <p:cNvSpPr>
            <a:spLocks noGrp="1"/>
          </p:cNvSpPr>
          <p:nvPr>
            <p:ph type="pic" sz="quarter" idx="34"/>
          </p:nvPr>
        </p:nvSpPr>
        <p:spPr>
          <a:xfrm>
            <a:off x="5879951" y="1499258"/>
            <a:ext cx="1980000" cy="1980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9" name="圓角矩形 8"/>
          <p:cNvSpPr/>
          <p:nvPr userDrawn="1"/>
        </p:nvSpPr>
        <p:spPr>
          <a:xfrm rot="2700000">
            <a:off x="5918619" y="1537926"/>
            <a:ext cx="1902664" cy="19026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0" name="圓角矩形 9"/>
          <p:cNvSpPr/>
          <p:nvPr userDrawn="1"/>
        </p:nvSpPr>
        <p:spPr>
          <a:xfrm rot="2700000">
            <a:off x="1180099" y="1537303"/>
            <a:ext cx="1903910" cy="190391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1" name="圓角矩形 10"/>
          <p:cNvSpPr/>
          <p:nvPr userDrawn="1"/>
        </p:nvSpPr>
        <p:spPr>
          <a:xfrm rot="2700000">
            <a:off x="3556488" y="1537926"/>
            <a:ext cx="1902664" cy="190266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2" name="文字版面配置區 8"/>
          <p:cNvSpPr>
            <a:spLocks noGrp="1"/>
          </p:cNvSpPr>
          <p:nvPr>
            <p:ph type="body" sz="quarter" idx="35" hasCustomPrompt="1"/>
          </p:nvPr>
        </p:nvSpPr>
        <p:spPr>
          <a:xfrm>
            <a:off x="3722003" y="3857634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3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1346237" y="4305299"/>
            <a:ext cx="1571635" cy="46672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14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3722003" y="4304024"/>
            <a:ext cx="1571635" cy="468000"/>
          </a:xfrm>
        </p:spPr>
        <p:txBody>
          <a:bodyPr anchor="t">
            <a:normAutofit/>
          </a:bodyPr>
          <a:lstStyle>
            <a:lvl1pPr marL="0" indent="0" algn="ctr">
              <a:buNone/>
              <a:defRPr lang="zh-TW" altLang="en-US" sz="1400" b="0" kern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15" name="文字版面配置區 8"/>
          <p:cNvSpPr>
            <a:spLocks noGrp="1"/>
          </p:cNvSpPr>
          <p:nvPr>
            <p:ph type="body" sz="quarter" idx="45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6084134" y="3857634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7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6084134" y="4305299"/>
            <a:ext cx="1571635" cy="46672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grpSp>
        <p:nvGrpSpPr>
          <p:cNvPr id="18" name="群組 17"/>
          <p:cNvGrpSpPr/>
          <p:nvPr userDrawn="1"/>
        </p:nvGrpSpPr>
        <p:grpSpPr>
          <a:xfrm>
            <a:off x="1412054" y="4190050"/>
            <a:ext cx="1440000" cy="67637"/>
            <a:chOff x="428595" y="1890702"/>
            <a:chExt cx="2016000" cy="67637"/>
          </a:xfrm>
        </p:grpSpPr>
        <p:cxnSp>
          <p:nvCxnSpPr>
            <p:cNvPr id="19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矩形 19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1" name="群組 20"/>
          <p:cNvGrpSpPr/>
          <p:nvPr userDrawn="1"/>
        </p:nvGrpSpPr>
        <p:grpSpPr>
          <a:xfrm>
            <a:off x="3787820" y="4190050"/>
            <a:ext cx="1440000" cy="67637"/>
            <a:chOff x="428595" y="1890702"/>
            <a:chExt cx="2016000" cy="67637"/>
          </a:xfrm>
        </p:grpSpPr>
        <p:cxnSp>
          <p:nvCxnSpPr>
            <p:cNvPr id="22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矩形 22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4" name="群組 23"/>
          <p:cNvGrpSpPr/>
          <p:nvPr userDrawn="1"/>
        </p:nvGrpSpPr>
        <p:grpSpPr>
          <a:xfrm>
            <a:off x="6149951" y="4190050"/>
            <a:ext cx="1440000" cy="67637"/>
            <a:chOff x="428595" y="1890702"/>
            <a:chExt cx="2016000" cy="67637"/>
          </a:xfrm>
        </p:grpSpPr>
        <p:cxnSp>
          <p:nvCxnSpPr>
            <p:cNvPr id="25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矩形 25"/>
            <p:cNvSpPr/>
            <p:nvPr/>
          </p:nvSpPr>
          <p:spPr>
            <a:xfrm rot="10800000">
              <a:off x="806595" y="1890702"/>
              <a:ext cx="1260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27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8" name="文字版面配置區 15"/>
          <p:cNvSpPr>
            <a:spLocks noGrp="1"/>
          </p:cNvSpPr>
          <p:nvPr>
            <p:ph type="body" sz="quarter" idx="28" hasCustomPrompt="1"/>
          </p:nvPr>
        </p:nvSpPr>
        <p:spPr>
          <a:xfrm>
            <a:off x="1346237" y="3857634"/>
            <a:ext cx="1573200" cy="342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lang="zh-TW" altLang="en-US" sz="1800" b="1" kern="1200" dirty="0" smtClean="0">
                <a:solidFill>
                  <a:srgbClr val="3D57B4"/>
                </a:solidFill>
                <a:latin typeface="+mj-lt"/>
                <a:ea typeface="+mn-ea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530634" y="3286130"/>
            <a:ext cx="1713600" cy="1285884"/>
          </a:xfrm>
        </p:spPr>
        <p:txBody>
          <a:bodyPr anchor="t">
            <a:normAutofit/>
          </a:bodyPr>
          <a:lstStyle>
            <a:lvl1pPr marL="0" indent="0" algn="ctr">
              <a:buNone/>
              <a:defRPr lang="zh-TW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2606053" y="1500180"/>
            <a:ext cx="1713600" cy="1285200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 algn="ctr">
              <a:buNone/>
              <a:defRPr lang="zh-TW" altLang="en-US" sz="140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ct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992D26-FE91-4807-AE1B-C77000E0F365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13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4" name="文字版面配置區 2"/>
          <p:cNvSpPr>
            <a:spLocks noGrp="1"/>
          </p:cNvSpPr>
          <p:nvPr>
            <p:ph type="body" idx="34"/>
          </p:nvPr>
        </p:nvSpPr>
        <p:spPr>
          <a:xfrm>
            <a:off x="4681472" y="3214692"/>
            <a:ext cx="1713600" cy="1285884"/>
          </a:xfrm>
        </p:spPr>
        <p:txBody>
          <a:bodyPr anchor="t">
            <a:normAutofit/>
          </a:bodyPr>
          <a:lstStyle>
            <a:lvl1pPr marL="0" indent="0" algn="ctr">
              <a:buNone/>
              <a:defRPr lang="zh-TW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文字版面配置區 4"/>
          <p:cNvSpPr>
            <a:spLocks noGrp="1"/>
          </p:cNvSpPr>
          <p:nvPr>
            <p:ph type="body" sz="quarter" idx="36"/>
          </p:nvPr>
        </p:nvSpPr>
        <p:spPr>
          <a:xfrm>
            <a:off x="6756890" y="1500180"/>
            <a:ext cx="1713600" cy="1285200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 algn="ctr">
              <a:buNone/>
              <a:defRPr lang="zh-TW" altLang="en-US" sz="140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ct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5" name="圖片版面配置區 23"/>
          <p:cNvSpPr>
            <a:spLocks noGrp="1"/>
          </p:cNvSpPr>
          <p:nvPr>
            <p:ph type="pic" sz="quarter" idx="38" hasCustomPrompt="1"/>
          </p:nvPr>
        </p:nvSpPr>
        <p:spPr>
          <a:xfrm>
            <a:off x="530634" y="1428742"/>
            <a:ext cx="1713600" cy="17136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7" name="圖片版面配置區 23"/>
          <p:cNvSpPr>
            <a:spLocks noGrp="1"/>
          </p:cNvSpPr>
          <p:nvPr>
            <p:ph type="pic" sz="quarter" idx="39" hasCustomPrompt="1"/>
          </p:nvPr>
        </p:nvSpPr>
        <p:spPr>
          <a:xfrm>
            <a:off x="2606053" y="2928940"/>
            <a:ext cx="1713600" cy="17136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  <a:p>
            <a:endParaRPr lang="zh-TW" altLang="en-US" dirty="0"/>
          </a:p>
        </p:txBody>
      </p:sp>
      <p:sp>
        <p:nvSpPr>
          <p:cNvPr id="29" name="圖片版面配置區 23"/>
          <p:cNvSpPr>
            <a:spLocks noGrp="1"/>
          </p:cNvSpPr>
          <p:nvPr>
            <p:ph type="pic" sz="quarter" idx="40" hasCustomPrompt="1"/>
          </p:nvPr>
        </p:nvSpPr>
        <p:spPr>
          <a:xfrm>
            <a:off x="4681472" y="1428742"/>
            <a:ext cx="1713600" cy="17136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  <a:p>
            <a:endParaRPr lang="zh-TW" altLang="en-US" dirty="0"/>
          </a:p>
        </p:txBody>
      </p:sp>
      <p:sp>
        <p:nvSpPr>
          <p:cNvPr id="31" name="圖片版面配置區 23"/>
          <p:cNvSpPr>
            <a:spLocks noGrp="1"/>
          </p:cNvSpPr>
          <p:nvPr>
            <p:ph type="pic" sz="quarter" idx="41" hasCustomPrompt="1"/>
          </p:nvPr>
        </p:nvSpPr>
        <p:spPr>
          <a:xfrm>
            <a:off x="6756890" y="2928940"/>
            <a:ext cx="1713600" cy="171360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/>
            </a:lvl1pPr>
          </a:lstStyle>
          <a:p>
            <a:r>
              <a:rPr lang="zh-TW" altLang="en-US" dirty="0" smtClean="0"/>
              <a:t>圖片</a:t>
            </a:r>
          </a:p>
          <a:p>
            <a:endParaRPr lang="zh-TW" altLang="en-US" dirty="0"/>
          </a:p>
        </p:txBody>
      </p:sp>
      <p:sp>
        <p:nvSpPr>
          <p:cNvPr id="17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8" name="文字版面配置區 8"/>
          <p:cNvSpPr>
            <a:spLocks noGrp="1"/>
          </p:cNvSpPr>
          <p:nvPr>
            <p:ph type="body" sz="quarter" idx="45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500034" y="3143254"/>
            <a:ext cx="1573200" cy="1285884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2196686" y="1643056"/>
            <a:ext cx="1573200" cy="1285200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 algn="ctr">
              <a:buNone/>
              <a:defRPr lang="zh-TW" altLang="en-US" sz="1400" b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ct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FA528-E055-4092-A90D-C3CA9EA22B36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13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4" name="文字版面配置區 2"/>
          <p:cNvSpPr>
            <a:spLocks noGrp="1"/>
          </p:cNvSpPr>
          <p:nvPr>
            <p:ph type="body" idx="34"/>
          </p:nvPr>
        </p:nvSpPr>
        <p:spPr>
          <a:xfrm>
            <a:off x="5589990" y="1643056"/>
            <a:ext cx="1573200" cy="1285884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文字版面配置區 4"/>
          <p:cNvSpPr>
            <a:spLocks noGrp="1"/>
          </p:cNvSpPr>
          <p:nvPr>
            <p:ph type="body" sz="quarter" idx="36"/>
          </p:nvPr>
        </p:nvSpPr>
        <p:spPr>
          <a:xfrm>
            <a:off x="3892759" y="3143938"/>
            <a:ext cx="1573200" cy="1285200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 algn="ctr">
              <a:buNone/>
              <a:defRPr lang="zh-TW" altLang="en-US" sz="1400" b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ctr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8" name="文字版面配置區 2"/>
          <p:cNvSpPr>
            <a:spLocks noGrp="1"/>
          </p:cNvSpPr>
          <p:nvPr>
            <p:ph type="body" idx="38"/>
          </p:nvPr>
        </p:nvSpPr>
        <p:spPr>
          <a:xfrm>
            <a:off x="7286644" y="3143254"/>
            <a:ext cx="1573200" cy="1285884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1" name="圖片版面配置區 15"/>
          <p:cNvSpPr>
            <a:spLocks noGrp="1"/>
          </p:cNvSpPr>
          <p:nvPr>
            <p:ph type="pic" sz="quarter" idx="52" hasCustomPrompt="1"/>
          </p:nvPr>
        </p:nvSpPr>
        <p:spPr>
          <a:xfrm>
            <a:off x="561234" y="1572776"/>
            <a:ext cx="1449642" cy="144964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3" name="圖片版面配置區 15"/>
          <p:cNvSpPr>
            <a:spLocks noGrp="1"/>
          </p:cNvSpPr>
          <p:nvPr>
            <p:ph type="pic" sz="quarter" idx="53" hasCustomPrompt="1"/>
          </p:nvPr>
        </p:nvSpPr>
        <p:spPr>
          <a:xfrm>
            <a:off x="2257886" y="3072974"/>
            <a:ext cx="1449642" cy="144964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5" name="圖片版面配置區 15"/>
          <p:cNvSpPr>
            <a:spLocks noGrp="1"/>
          </p:cNvSpPr>
          <p:nvPr>
            <p:ph type="pic" sz="quarter" idx="54" hasCustomPrompt="1"/>
          </p:nvPr>
        </p:nvSpPr>
        <p:spPr>
          <a:xfrm>
            <a:off x="3954538" y="1572776"/>
            <a:ext cx="1449642" cy="144964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7" name="圖片版面配置區 15"/>
          <p:cNvSpPr>
            <a:spLocks noGrp="1"/>
          </p:cNvSpPr>
          <p:nvPr>
            <p:ph type="pic" sz="quarter" idx="55" hasCustomPrompt="1"/>
          </p:nvPr>
        </p:nvSpPr>
        <p:spPr>
          <a:xfrm>
            <a:off x="5651190" y="3072974"/>
            <a:ext cx="1449642" cy="144964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9" name="圖片版面配置區 15"/>
          <p:cNvSpPr>
            <a:spLocks noGrp="1"/>
          </p:cNvSpPr>
          <p:nvPr>
            <p:ph type="pic" sz="quarter" idx="56" hasCustomPrompt="1"/>
          </p:nvPr>
        </p:nvSpPr>
        <p:spPr>
          <a:xfrm>
            <a:off x="7347844" y="1572776"/>
            <a:ext cx="1449642" cy="144964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Tx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9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0" name="文字版面配置區 8"/>
          <p:cNvSpPr>
            <a:spLocks noGrp="1"/>
          </p:cNvSpPr>
          <p:nvPr>
            <p:ph type="body" sz="quarter" idx="45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7EAAD706-EF21-4EE1-BEF9-116BFF0E4060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4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2" name="圖片版面配置區 19"/>
          <p:cNvSpPr>
            <a:spLocks noGrp="1"/>
          </p:cNvSpPr>
          <p:nvPr>
            <p:ph type="pic" sz="quarter" idx="33" hasCustomPrompt="1"/>
          </p:nvPr>
        </p:nvSpPr>
        <p:spPr>
          <a:xfrm>
            <a:off x="384166" y="1616109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3" name="圖片版面配置區 19"/>
          <p:cNvSpPr>
            <a:spLocks noGrp="1"/>
          </p:cNvSpPr>
          <p:nvPr>
            <p:ph type="pic" sz="quarter" idx="35" hasCustomPrompt="1"/>
          </p:nvPr>
        </p:nvSpPr>
        <p:spPr>
          <a:xfrm>
            <a:off x="3193428" y="1615999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4" name="圖片版面配置區 19"/>
          <p:cNvSpPr>
            <a:spLocks noGrp="1"/>
          </p:cNvSpPr>
          <p:nvPr>
            <p:ph type="pic" sz="quarter" idx="37" hasCustomPrompt="1"/>
          </p:nvPr>
        </p:nvSpPr>
        <p:spPr>
          <a:xfrm>
            <a:off x="5991448" y="1588991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5" name="圖片版面配置區 19"/>
          <p:cNvSpPr>
            <a:spLocks noGrp="1"/>
          </p:cNvSpPr>
          <p:nvPr>
            <p:ph type="pic" sz="quarter" idx="38" hasCustomPrompt="1"/>
          </p:nvPr>
        </p:nvSpPr>
        <p:spPr>
          <a:xfrm>
            <a:off x="384166" y="3170262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6" name="圖片版面配置區 19"/>
          <p:cNvSpPr>
            <a:spLocks noGrp="1"/>
          </p:cNvSpPr>
          <p:nvPr>
            <p:ph type="pic" sz="quarter" idx="40" hasCustomPrompt="1"/>
          </p:nvPr>
        </p:nvSpPr>
        <p:spPr>
          <a:xfrm>
            <a:off x="3193428" y="3170152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7" name="圖片版面配置區 19"/>
          <p:cNvSpPr>
            <a:spLocks noGrp="1"/>
          </p:cNvSpPr>
          <p:nvPr>
            <p:ph type="pic" sz="quarter" idx="42" hasCustomPrompt="1"/>
          </p:nvPr>
        </p:nvSpPr>
        <p:spPr>
          <a:xfrm>
            <a:off x="5991448" y="3143144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8" name="文字版面配置區 8"/>
          <p:cNvSpPr>
            <a:spLocks noGrp="1"/>
          </p:cNvSpPr>
          <p:nvPr>
            <p:ph type="body" sz="quarter" idx="25" hasCustomPrompt="1"/>
          </p:nvPr>
        </p:nvSpPr>
        <p:spPr>
          <a:xfrm>
            <a:off x="1714480" y="1455860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9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1714480" y="1811253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0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4522177" y="1446225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1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4522177" y="1801618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2" name="文字版面配置區 8"/>
          <p:cNvSpPr>
            <a:spLocks noGrp="1"/>
          </p:cNvSpPr>
          <p:nvPr>
            <p:ph type="body" sz="quarter" idx="50" hasCustomPrompt="1"/>
          </p:nvPr>
        </p:nvSpPr>
        <p:spPr>
          <a:xfrm>
            <a:off x="7336833" y="1428742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3" name="文字版面配置區 8"/>
          <p:cNvSpPr>
            <a:spLocks noGrp="1"/>
          </p:cNvSpPr>
          <p:nvPr>
            <p:ph type="body" sz="quarter" idx="51" hasCustomPrompt="1"/>
          </p:nvPr>
        </p:nvSpPr>
        <p:spPr>
          <a:xfrm>
            <a:off x="7336833" y="1784135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4" name="文字版面配置區 8"/>
          <p:cNvSpPr>
            <a:spLocks noGrp="1"/>
          </p:cNvSpPr>
          <p:nvPr>
            <p:ph type="body" sz="quarter" idx="52" hasCustomPrompt="1"/>
          </p:nvPr>
        </p:nvSpPr>
        <p:spPr>
          <a:xfrm>
            <a:off x="1714480" y="3010013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5" name="文字版面配置區 8"/>
          <p:cNvSpPr>
            <a:spLocks noGrp="1"/>
          </p:cNvSpPr>
          <p:nvPr>
            <p:ph type="body" sz="quarter" idx="53" hasCustomPrompt="1"/>
          </p:nvPr>
        </p:nvSpPr>
        <p:spPr>
          <a:xfrm>
            <a:off x="1714480" y="3365406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6" name="文字版面配置區 8"/>
          <p:cNvSpPr>
            <a:spLocks noGrp="1"/>
          </p:cNvSpPr>
          <p:nvPr>
            <p:ph type="body" sz="quarter" idx="56" hasCustomPrompt="1"/>
          </p:nvPr>
        </p:nvSpPr>
        <p:spPr>
          <a:xfrm>
            <a:off x="4522177" y="3000378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7" name="文字版面配置區 8"/>
          <p:cNvSpPr>
            <a:spLocks noGrp="1"/>
          </p:cNvSpPr>
          <p:nvPr>
            <p:ph type="body" sz="quarter" idx="57" hasCustomPrompt="1"/>
          </p:nvPr>
        </p:nvSpPr>
        <p:spPr>
          <a:xfrm>
            <a:off x="4522177" y="3355771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8" name="文字版面配置區 8"/>
          <p:cNvSpPr>
            <a:spLocks noGrp="1"/>
          </p:cNvSpPr>
          <p:nvPr>
            <p:ph type="body" sz="quarter" idx="60" hasCustomPrompt="1"/>
          </p:nvPr>
        </p:nvSpPr>
        <p:spPr>
          <a:xfrm>
            <a:off x="7336833" y="2982895"/>
            <a:ext cx="1357321" cy="360000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9" name="文字版面配置區 8"/>
          <p:cNvSpPr>
            <a:spLocks noGrp="1"/>
          </p:cNvSpPr>
          <p:nvPr>
            <p:ph type="body" sz="quarter" idx="61" hasCustomPrompt="1"/>
          </p:nvPr>
        </p:nvSpPr>
        <p:spPr>
          <a:xfrm>
            <a:off x="7336833" y="3338288"/>
            <a:ext cx="1357321" cy="984335"/>
          </a:xfrm>
        </p:spPr>
        <p:txBody>
          <a:bodyPr anchor="t">
            <a:norm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grpSp>
        <p:nvGrpSpPr>
          <p:cNvPr id="26" name="群組 25"/>
          <p:cNvGrpSpPr/>
          <p:nvPr userDrawn="1"/>
        </p:nvGrpSpPr>
        <p:grpSpPr>
          <a:xfrm rot="16200000">
            <a:off x="956861" y="2116258"/>
            <a:ext cx="1440000" cy="67637"/>
            <a:chOff x="428595" y="1890702"/>
            <a:chExt cx="2016000" cy="67637"/>
          </a:xfrm>
        </p:grpSpPr>
        <p:cxnSp>
          <p:nvCxnSpPr>
            <p:cNvPr id="27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矩形 27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29" name="群組 28"/>
          <p:cNvGrpSpPr/>
          <p:nvPr userDrawn="1"/>
        </p:nvGrpSpPr>
        <p:grpSpPr>
          <a:xfrm rot="16200000">
            <a:off x="956861" y="3746757"/>
            <a:ext cx="1440000" cy="67637"/>
            <a:chOff x="428595" y="1890702"/>
            <a:chExt cx="2016000" cy="67637"/>
          </a:xfrm>
        </p:grpSpPr>
        <p:cxnSp>
          <p:nvCxnSpPr>
            <p:cNvPr id="30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50" name="群組 49"/>
          <p:cNvGrpSpPr/>
          <p:nvPr userDrawn="1"/>
        </p:nvGrpSpPr>
        <p:grpSpPr>
          <a:xfrm rot="16200000">
            <a:off x="3748308" y="2116258"/>
            <a:ext cx="1440000" cy="67637"/>
            <a:chOff x="428595" y="1890702"/>
            <a:chExt cx="2016000" cy="67637"/>
          </a:xfrm>
        </p:grpSpPr>
        <p:cxnSp>
          <p:nvCxnSpPr>
            <p:cNvPr id="51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矩形 51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53" name="群組 52"/>
          <p:cNvGrpSpPr/>
          <p:nvPr userDrawn="1"/>
        </p:nvGrpSpPr>
        <p:grpSpPr>
          <a:xfrm rot="16200000">
            <a:off x="3748308" y="3746757"/>
            <a:ext cx="1440000" cy="67637"/>
            <a:chOff x="428595" y="1890702"/>
            <a:chExt cx="2016000" cy="67637"/>
          </a:xfrm>
        </p:grpSpPr>
        <p:cxnSp>
          <p:nvCxnSpPr>
            <p:cNvPr id="54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矩形 54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56" name="群組 55"/>
          <p:cNvGrpSpPr/>
          <p:nvPr userDrawn="1"/>
        </p:nvGrpSpPr>
        <p:grpSpPr>
          <a:xfrm rot="16200000">
            <a:off x="6558385" y="2116258"/>
            <a:ext cx="1440000" cy="67637"/>
            <a:chOff x="428595" y="1890702"/>
            <a:chExt cx="2016000" cy="67637"/>
          </a:xfrm>
        </p:grpSpPr>
        <p:cxnSp>
          <p:nvCxnSpPr>
            <p:cNvPr id="57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矩形 57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59" name="群組 58"/>
          <p:cNvGrpSpPr/>
          <p:nvPr userDrawn="1"/>
        </p:nvGrpSpPr>
        <p:grpSpPr>
          <a:xfrm rot="16200000">
            <a:off x="6558385" y="3746757"/>
            <a:ext cx="1440000" cy="67637"/>
            <a:chOff x="428595" y="1890702"/>
            <a:chExt cx="2016000" cy="67637"/>
          </a:xfrm>
        </p:grpSpPr>
        <p:cxnSp>
          <p:nvCxnSpPr>
            <p:cNvPr id="60" name="直接连接符 26"/>
            <p:cNvCxnSpPr/>
            <p:nvPr/>
          </p:nvCxnSpPr>
          <p:spPr>
            <a:xfrm rot="10800000">
              <a:off x="428595" y="1952625"/>
              <a:ext cx="2016000" cy="1"/>
            </a:xfrm>
            <a:prstGeom prst="line">
              <a:avLst/>
            </a:prstGeom>
            <a:ln>
              <a:gradFill flip="none" rotWithShape="1">
                <a:gsLst>
                  <a:gs pos="0">
                    <a:srgbClr val="3A3A3A">
                      <a:alpha val="1000"/>
                    </a:srgbClr>
                  </a:gs>
                  <a:gs pos="50000">
                    <a:srgbClr val="3A3A3A">
                      <a:alpha val="98000"/>
                    </a:srgbClr>
                  </a:gs>
                  <a:gs pos="100000">
                    <a:srgbClr val="3A3A3A">
                      <a:alpha val="1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矩形 60"/>
            <p:cNvSpPr/>
            <p:nvPr/>
          </p:nvSpPr>
          <p:spPr>
            <a:xfrm rot="10800000">
              <a:off x="932595" y="1890702"/>
              <a:ext cx="10080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62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64" name="文字版面配置區 8"/>
          <p:cNvSpPr>
            <a:spLocks noGrp="1"/>
          </p:cNvSpPr>
          <p:nvPr>
            <p:ph type="body" sz="quarter" idx="45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318DBA43-B444-4C32-8AD4-ADFBC76B2B3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4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9" name="圖片版面配置區 19"/>
          <p:cNvSpPr>
            <a:spLocks noGrp="1"/>
          </p:cNvSpPr>
          <p:nvPr>
            <p:ph type="pic" sz="quarter" idx="33" hasCustomPrompt="1"/>
          </p:nvPr>
        </p:nvSpPr>
        <p:spPr>
          <a:xfrm>
            <a:off x="1085041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5" name="圖片版面配置區 19"/>
          <p:cNvSpPr>
            <a:spLocks noGrp="1"/>
          </p:cNvSpPr>
          <p:nvPr>
            <p:ph type="pic" sz="quarter" idx="34" hasCustomPrompt="1"/>
          </p:nvPr>
        </p:nvSpPr>
        <p:spPr>
          <a:xfrm>
            <a:off x="3013867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6" name="圖片版面配置區 19"/>
          <p:cNvSpPr>
            <a:spLocks noGrp="1"/>
          </p:cNvSpPr>
          <p:nvPr>
            <p:ph type="pic" sz="quarter" idx="35" hasCustomPrompt="1"/>
          </p:nvPr>
        </p:nvSpPr>
        <p:spPr>
          <a:xfrm>
            <a:off x="4942692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7" name="圖片版面配置區 19"/>
          <p:cNvSpPr>
            <a:spLocks noGrp="1"/>
          </p:cNvSpPr>
          <p:nvPr>
            <p:ph type="pic" sz="quarter" idx="36" hasCustomPrompt="1"/>
          </p:nvPr>
        </p:nvSpPr>
        <p:spPr>
          <a:xfrm>
            <a:off x="6871519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8" name="圖片版面配置區 19"/>
          <p:cNvSpPr>
            <a:spLocks noGrp="1"/>
          </p:cNvSpPr>
          <p:nvPr>
            <p:ph type="pic" sz="quarter" idx="38" hasCustomPrompt="1"/>
          </p:nvPr>
        </p:nvSpPr>
        <p:spPr>
          <a:xfrm>
            <a:off x="1085041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9" name="圖片版面配置區 19"/>
          <p:cNvSpPr>
            <a:spLocks noGrp="1"/>
          </p:cNvSpPr>
          <p:nvPr>
            <p:ph type="pic" sz="quarter" idx="39" hasCustomPrompt="1"/>
          </p:nvPr>
        </p:nvSpPr>
        <p:spPr>
          <a:xfrm>
            <a:off x="3013867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40" hasCustomPrompt="1"/>
          </p:nvPr>
        </p:nvSpPr>
        <p:spPr>
          <a:xfrm>
            <a:off x="4942692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1" name="圖片版面配置區 19"/>
          <p:cNvSpPr>
            <a:spLocks noGrp="1"/>
          </p:cNvSpPr>
          <p:nvPr>
            <p:ph type="pic" sz="quarter" idx="41" hasCustomPrompt="1"/>
          </p:nvPr>
        </p:nvSpPr>
        <p:spPr>
          <a:xfrm>
            <a:off x="6871519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2" name="文字版面配置區 8"/>
          <p:cNvSpPr>
            <a:spLocks noGrp="1"/>
          </p:cNvSpPr>
          <p:nvPr>
            <p:ph type="body" sz="quarter" idx="25" hasCustomPrompt="1"/>
          </p:nvPr>
        </p:nvSpPr>
        <p:spPr>
          <a:xfrm>
            <a:off x="857224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3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857224" y="260494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4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2786050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5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2786050" y="260494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6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4714875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7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4714875" y="260494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8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6643702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6643702" y="260494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0" name="文字版面配置區 8"/>
          <p:cNvSpPr>
            <a:spLocks noGrp="1"/>
          </p:cNvSpPr>
          <p:nvPr>
            <p:ph type="body" sz="quarter" idx="52" hasCustomPrompt="1"/>
          </p:nvPr>
        </p:nvSpPr>
        <p:spPr>
          <a:xfrm>
            <a:off x="857224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1" name="文字版面配置區 8"/>
          <p:cNvSpPr>
            <a:spLocks noGrp="1"/>
          </p:cNvSpPr>
          <p:nvPr>
            <p:ph type="body" sz="quarter" idx="53" hasCustomPrompt="1"/>
          </p:nvPr>
        </p:nvSpPr>
        <p:spPr>
          <a:xfrm>
            <a:off x="857224" y="4462328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2" name="文字版面配置區 8"/>
          <p:cNvSpPr>
            <a:spLocks noGrp="1"/>
          </p:cNvSpPr>
          <p:nvPr>
            <p:ph type="body" sz="quarter" idx="54" hasCustomPrompt="1"/>
          </p:nvPr>
        </p:nvSpPr>
        <p:spPr>
          <a:xfrm>
            <a:off x="2786050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3" name="文字版面配置區 8"/>
          <p:cNvSpPr>
            <a:spLocks noGrp="1"/>
          </p:cNvSpPr>
          <p:nvPr>
            <p:ph type="body" sz="quarter" idx="55" hasCustomPrompt="1"/>
          </p:nvPr>
        </p:nvSpPr>
        <p:spPr>
          <a:xfrm>
            <a:off x="2786050" y="4462328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4" name="文字版面配置區 8"/>
          <p:cNvSpPr>
            <a:spLocks noGrp="1"/>
          </p:cNvSpPr>
          <p:nvPr>
            <p:ph type="body" sz="quarter" idx="56" hasCustomPrompt="1"/>
          </p:nvPr>
        </p:nvSpPr>
        <p:spPr>
          <a:xfrm>
            <a:off x="4714875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5" name="文字版面配置區 8"/>
          <p:cNvSpPr>
            <a:spLocks noGrp="1"/>
          </p:cNvSpPr>
          <p:nvPr>
            <p:ph type="body" sz="quarter" idx="57" hasCustomPrompt="1"/>
          </p:nvPr>
        </p:nvSpPr>
        <p:spPr>
          <a:xfrm>
            <a:off x="4714875" y="4462328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6" name="文字版面配置區 8"/>
          <p:cNvSpPr>
            <a:spLocks noGrp="1"/>
          </p:cNvSpPr>
          <p:nvPr>
            <p:ph type="body" sz="quarter" idx="58" hasCustomPrompt="1"/>
          </p:nvPr>
        </p:nvSpPr>
        <p:spPr>
          <a:xfrm>
            <a:off x="6643702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7" name="文字版面配置區 8"/>
          <p:cNvSpPr>
            <a:spLocks noGrp="1"/>
          </p:cNvSpPr>
          <p:nvPr>
            <p:ph type="body" sz="quarter" idx="59" hasCustomPrompt="1"/>
          </p:nvPr>
        </p:nvSpPr>
        <p:spPr>
          <a:xfrm>
            <a:off x="6643702" y="4462328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38" name="直接连接符 26"/>
          <p:cNvCxnSpPr/>
          <p:nvPr userDrawn="1"/>
        </p:nvCxnSpPr>
        <p:spPr>
          <a:xfrm rot="10800000">
            <a:off x="906182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26"/>
          <p:cNvCxnSpPr/>
          <p:nvPr userDrawn="1"/>
        </p:nvCxnSpPr>
        <p:spPr>
          <a:xfrm rot="10800000">
            <a:off x="2846248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26"/>
          <p:cNvCxnSpPr/>
          <p:nvPr userDrawn="1"/>
        </p:nvCxnSpPr>
        <p:spPr>
          <a:xfrm rot="10800000">
            <a:off x="4763834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26"/>
          <p:cNvCxnSpPr/>
          <p:nvPr userDrawn="1"/>
        </p:nvCxnSpPr>
        <p:spPr>
          <a:xfrm rot="10800000">
            <a:off x="6703900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26"/>
          <p:cNvCxnSpPr/>
          <p:nvPr userDrawn="1"/>
        </p:nvCxnSpPr>
        <p:spPr>
          <a:xfrm rot="10800000">
            <a:off x="906181" y="4461127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26"/>
          <p:cNvCxnSpPr/>
          <p:nvPr userDrawn="1"/>
        </p:nvCxnSpPr>
        <p:spPr>
          <a:xfrm rot="10800000">
            <a:off x="2846247" y="4461127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26"/>
          <p:cNvCxnSpPr/>
          <p:nvPr userDrawn="1"/>
        </p:nvCxnSpPr>
        <p:spPr>
          <a:xfrm rot="10800000">
            <a:off x="4763833" y="4461127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26"/>
          <p:cNvCxnSpPr/>
          <p:nvPr userDrawn="1"/>
        </p:nvCxnSpPr>
        <p:spPr>
          <a:xfrm rot="10800000">
            <a:off x="6703899" y="4461127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文字版面配置區 24"/>
          <p:cNvSpPr>
            <a:spLocks noGrp="1"/>
          </p:cNvSpPr>
          <p:nvPr>
            <p:ph type="body" sz="quarter" idx="60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47" name="文字版面配置區 8"/>
          <p:cNvSpPr>
            <a:spLocks noGrp="1"/>
          </p:cNvSpPr>
          <p:nvPr>
            <p:ph type="body" sz="quarter" idx="61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960120" cy="274637"/>
          </a:xfrm>
        </p:spPr>
        <p:txBody>
          <a:bodyPr/>
          <a:lstStyle/>
          <a:p>
            <a:fld id="{38B84E00-6084-4813-93E2-062887F3D49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2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4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9" name="圖片版面配置區 19"/>
          <p:cNvSpPr>
            <a:spLocks noGrp="1"/>
          </p:cNvSpPr>
          <p:nvPr>
            <p:ph type="pic" sz="quarter" idx="33" hasCustomPrompt="1"/>
          </p:nvPr>
        </p:nvSpPr>
        <p:spPr>
          <a:xfrm>
            <a:off x="584976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5" name="圖片版面配置區 19"/>
          <p:cNvSpPr>
            <a:spLocks noGrp="1"/>
          </p:cNvSpPr>
          <p:nvPr>
            <p:ph type="pic" sz="quarter" idx="34" hasCustomPrompt="1"/>
          </p:nvPr>
        </p:nvSpPr>
        <p:spPr>
          <a:xfrm>
            <a:off x="2299488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6" name="圖片版面配置區 19"/>
          <p:cNvSpPr>
            <a:spLocks noGrp="1"/>
          </p:cNvSpPr>
          <p:nvPr>
            <p:ph type="pic" sz="quarter" idx="35" hasCustomPrompt="1"/>
          </p:nvPr>
        </p:nvSpPr>
        <p:spPr>
          <a:xfrm>
            <a:off x="4013999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7" name="圖片版面配置區 19"/>
          <p:cNvSpPr>
            <a:spLocks noGrp="1"/>
          </p:cNvSpPr>
          <p:nvPr>
            <p:ph type="pic" sz="quarter" idx="36" hasCustomPrompt="1"/>
          </p:nvPr>
        </p:nvSpPr>
        <p:spPr>
          <a:xfrm>
            <a:off x="5728512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8" name="圖片版面配置區 19"/>
          <p:cNvSpPr>
            <a:spLocks noGrp="1"/>
          </p:cNvSpPr>
          <p:nvPr>
            <p:ph type="pic" sz="quarter" idx="37" hasCustomPrompt="1"/>
          </p:nvPr>
        </p:nvSpPr>
        <p:spPr>
          <a:xfrm>
            <a:off x="7443024" y="1142990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9" name="圖片版面配置區 19"/>
          <p:cNvSpPr>
            <a:spLocks noGrp="1"/>
          </p:cNvSpPr>
          <p:nvPr>
            <p:ph type="pic" sz="quarter" idx="38" hasCustomPrompt="1"/>
          </p:nvPr>
        </p:nvSpPr>
        <p:spPr>
          <a:xfrm>
            <a:off x="584976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39" hasCustomPrompt="1"/>
          </p:nvPr>
        </p:nvSpPr>
        <p:spPr>
          <a:xfrm>
            <a:off x="2299488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1" name="圖片版面配置區 19"/>
          <p:cNvSpPr>
            <a:spLocks noGrp="1"/>
          </p:cNvSpPr>
          <p:nvPr>
            <p:ph type="pic" sz="quarter" idx="40" hasCustomPrompt="1"/>
          </p:nvPr>
        </p:nvSpPr>
        <p:spPr>
          <a:xfrm>
            <a:off x="4013999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2" name="圖片版面配置區 19"/>
          <p:cNvSpPr>
            <a:spLocks noGrp="1"/>
          </p:cNvSpPr>
          <p:nvPr>
            <p:ph type="pic" sz="quarter" idx="41" hasCustomPrompt="1"/>
          </p:nvPr>
        </p:nvSpPr>
        <p:spPr>
          <a:xfrm>
            <a:off x="5728512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3" name="圖片版面配置區 19"/>
          <p:cNvSpPr>
            <a:spLocks noGrp="1"/>
          </p:cNvSpPr>
          <p:nvPr>
            <p:ph type="pic" sz="quarter" idx="42" hasCustomPrompt="1"/>
          </p:nvPr>
        </p:nvSpPr>
        <p:spPr>
          <a:xfrm>
            <a:off x="7443024" y="3000378"/>
            <a:ext cx="1116000" cy="111600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4" name="文字版面配置區 8"/>
          <p:cNvSpPr>
            <a:spLocks noGrp="1"/>
          </p:cNvSpPr>
          <p:nvPr>
            <p:ph type="body" sz="quarter" idx="25" hasCustomPrompt="1"/>
          </p:nvPr>
        </p:nvSpPr>
        <p:spPr>
          <a:xfrm>
            <a:off x="357159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6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357159" y="2641502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7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2071671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28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2071671" y="2641502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29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3786182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0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3786182" y="2641502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1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5500695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2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5500695" y="2641502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33" name="文字版面配置區 8"/>
          <p:cNvSpPr>
            <a:spLocks noGrp="1"/>
          </p:cNvSpPr>
          <p:nvPr>
            <p:ph type="body" sz="quarter" idx="50" hasCustomPrompt="1"/>
          </p:nvPr>
        </p:nvSpPr>
        <p:spPr>
          <a:xfrm>
            <a:off x="7215207" y="228599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34" name="文字版面配置區 8"/>
          <p:cNvSpPr>
            <a:spLocks noGrp="1"/>
          </p:cNvSpPr>
          <p:nvPr>
            <p:ph type="body" sz="quarter" idx="51" hasCustomPrompt="1"/>
          </p:nvPr>
        </p:nvSpPr>
        <p:spPr>
          <a:xfrm>
            <a:off x="7215207" y="2641502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5" name="文字版面配置區 8"/>
          <p:cNvSpPr>
            <a:spLocks noGrp="1"/>
          </p:cNvSpPr>
          <p:nvPr>
            <p:ph type="body" sz="quarter" idx="52" hasCustomPrompt="1"/>
          </p:nvPr>
        </p:nvSpPr>
        <p:spPr>
          <a:xfrm>
            <a:off x="357159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6" name="文字版面配置區 8"/>
          <p:cNvSpPr>
            <a:spLocks noGrp="1"/>
          </p:cNvSpPr>
          <p:nvPr>
            <p:ph type="body" sz="quarter" idx="53" hasCustomPrompt="1"/>
          </p:nvPr>
        </p:nvSpPr>
        <p:spPr>
          <a:xfrm>
            <a:off x="357159" y="449889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7" name="文字版面配置區 8"/>
          <p:cNvSpPr>
            <a:spLocks noGrp="1"/>
          </p:cNvSpPr>
          <p:nvPr>
            <p:ph type="body" sz="quarter" idx="54" hasCustomPrompt="1"/>
          </p:nvPr>
        </p:nvSpPr>
        <p:spPr>
          <a:xfrm>
            <a:off x="2071671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48" name="文字版面配置區 8"/>
          <p:cNvSpPr>
            <a:spLocks noGrp="1"/>
          </p:cNvSpPr>
          <p:nvPr>
            <p:ph type="body" sz="quarter" idx="55" hasCustomPrompt="1"/>
          </p:nvPr>
        </p:nvSpPr>
        <p:spPr>
          <a:xfrm>
            <a:off x="2071671" y="449889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49" name="文字版面配置區 8"/>
          <p:cNvSpPr>
            <a:spLocks noGrp="1"/>
          </p:cNvSpPr>
          <p:nvPr>
            <p:ph type="body" sz="quarter" idx="56" hasCustomPrompt="1"/>
          </p:nvPr>
        </p:nvSpPr>
        <p:spPr>
          <a:xfrm>
            <a:off x="3786182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0" name="文字版面配置區 8"/>
          <p:cNvSpPr>
            <a:spLocks noGrp="1"/>
          </p:cNvSpPr>
          <p:nvPr>
            <p:ph type="body" sz="quarter" idx="57" hasCustomPrompt="1"/>
          </p:nvPr>
        </p:nvSpPr>
        <p:spPr>
          <a:xfrm>
            <a:off x="3786182" y="449889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1" name="文字版面配置區 8"/>
          <p:cNvSpPr>
            <a:spLocks noGrp="1"/>
          </p:cNvSpPr>
          <p:nvPr>
            <p:ph type="body" sz="quarter" idx="58" hasCustomPrompt="1"/>
          </p:nvPr>
        </p:nvSpPr>
        <p:spPr>
          <a:xfrm>
            <a:off x="5500695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2" name="文字版面配置區 8"/>
          <p:cNvSpPr>
            <a:spLocks noGrp="1"/>
          </p:cNvSpPr>
          <p:nvPr>
            <p:ph type="body" sz="quarter" idx="59" hasCustomPrompt="1"/>
          </p:nvPr>
        </p:nvSpPr>
        <p:spPr>
          <a:xfrm>
            <a:off x="5500695" y="449889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3" name="文字版面配置區 8"/>
          <p:cNvSpPr>
            <a:spLocks noGrp="1"/>
          </p:cNvSpPr>
          <p:nvPr>
            <p:ph type="body" sz="quarter" idx="60" hasCustomPrompt="1"/>
          </p:nvPr>
        </p:nvSpPr>
        <p:spPr>
          <a:xfrm>
            <a:off x="7215207" y="4143386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4" name="文字版面配置區 8"/>
          <p:cNvSpPr>
            <a:spLocks noGrp="1"/>
          </p:cNvSpPr>
          <p:nvPr>
            <p:ph type="body" sz="quarter" idx="61" hasCustomPrompt="1"/>
          </p:nvPr>
        </p:nvSpPr>
        <p:spPr>
          <a:xfrm>
            <a:off x="7215207" y="4498890"/>
            <a:ext cx="1571635" cy="324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38" name="直接连接符 26"/>
          <p:cNvCxnSpPr/>
          <p:nvPr userDrawn="1"/>
        </p:nvCxnSpPr>
        <p:spPr>
          <a:xfrm rot="10800000">
            <a:off x="397659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26"/>
          <p:cNvCxnSpPr/>
          <p:nvPr userDrawn="1"/>
        </p:nvCxnSpPr>
        <p:spPr>
          <a:xfrm rot="10800000">
            <a:off x="2108592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26"/>
          <p:cNvCxnSpPr/>
          <p:nvPr userDrawn="1"/>
        </p:nvCxnSpPr>
        <p:spPr>
          <a:xfrm rot="10800000">
            <a:off x="3819525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26"/>
          <p:cNvCxnSpPr/>
          <p:nvPr userDrawn="1"/>
        </p:nvCxnSpPr>
        <p:spPr>
          <a:xfrm rot="10800000">
            <a:off x="5530458" y="2599372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26"/>
          <p:cNvCxnSpPr/>
          <p:nvPr userDrawn="1"/>
        </p:nvCxnSpPr>
        <p:spPr>
          <a:xfrm rot="10800000">
            <a:off x="7241391" y="259937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26"/>
          <p:cNvCxnSpPr/>
          <p:nvPr userDrawn="1"/>
        </p:nvCxnSpPr>
        <p:spPr>
          <a:xfrm rot="10800000">
            <a:off x="383391" y="446150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26"/>
          <p:cNvCxnSpPr/>
          <p:nvPr userDrawn="1"/>
        </p:nvCxnSpPr>
        <p:spPr>
          <a:xfrm rot="10800000">
            <a:off x="2094324" y="446150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26"/>
          <p:cNvCxnSpPr/>
          <p:nvPr userDrawn="1"/>
        </p:nvCxnSpPr>
        <p:spPr>
          <a:xfrm rot="10800000">
            <a:off x="3805257" y="446150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26"/>
          <p:cNvCxnSpPr/>
          <p:nvPr userDrawn="1"/>
        </p:nvCxnSpPr>
        <p:spPr>
          <a:xfrm rot="10800000">
            <a:off x="5516190" y="446150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26"/>
          <p:cNvCxnSpPr/>
          <p:nvPr userDrawn="1"/>
        </p:nvCxnSpPr>
        <p:spPr>
          <a:xfrm rot="10800000">
            <a:off x="7227123" y="446150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字版面配置區 24"/>
          <p:cNvSpPr>
            <a:spLocks noGrp="1"/>
          </p:cNvSpPr>
          <p:nvPr>
            <p:ph type="body" sz="quarter" idx="62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59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無字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圖片 27" descr="圖片9.png"/>
          <p:cNvPicPr>
            <a:picLocks noChangeAspect="1"/>
          </p:cNvPicPr>
          <p:nvPr userDrawn="1"/>
        </p:nvPicPr>
        <p:blipFill>
          <a:blip r:embed="rId2" cstate="print"/>
          <a:srcRect l="6655" r="8159"/>
          <a:stretch>
            <a:fillRect/>
          </a:stretch>
        </p:blipFill>
        <p:spPr>
          <a:xfrm>
            <a:off x="0" y="1214428"/>
            <a:ext cx="9144000" cy="159702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圖片版面配置區 19"/>
          <p:cNvSpPr>
            <a:spLocks noGrp="1"/>
          </p:cNvSpPr>
          <p:nvPr>
            <p:ph type="pic" sz="quarter" idx="25" hasCustomPrompt="1"/>
          </p:nvPr>
        </p:nvSpPr>
        <p:spPr>
          <a:xfrm>
            <a:off x="201580" y="21387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8" name="圖片版面配置區 19"/>
          <p:cNvSpPr>
            <a:spLocks noGrp="1"/>
          </p:cNvSpPr>
          <p:nvPr>
            <p:ph type="pic" sz="quarter" idx="27" hasCustomPrompt="1"/>
          </p:nvPr>
        </p:nvSpPr>
        <p:spPr>
          <a:xfrm>
            <a:off x="2023249" y="21387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9" name="圖片版面配置區 19"/>
          <p:cNvSpPr>
            <a:spLocks noGrp="1"/>
          </p:cNvSpPr>
          <p:nvPr>
            <p:ph type="pic" sz="quarter" idx="28" hasCustomPrompt="1"/>
          </p:nvPr>
        </p:nvSpPr>
        <p:spPr>
          <a:xfrm>
            <a:off x="2934083" y="1169996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0" name="圖片版面配置區 19"/>
          <p:cNvSpPr>
            <a:spLocks noGrp="1"/>
          </p:cNvSpPr>
          <p:nvPr>
            <p:ph type="pic" sz="quarter" idx="29" hasCustomPrompt="1"/>
          </p:nvPr>
        </p:nvSpPr>
        <p:spPr>
          <a:xfrm>
            <a:off x="2934083" y="31305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5" name="圖片版面配置區 19"/>
          <p:cNvSpPr>
            <a:spLocks noGrp="1"/>
          </p:cNvSpPr>
          <p:nvPr>
            <p:ph type="pic" sz="quarter" idx="32" hasCustomPrompt="1"/>
          </p:nvPr>
        </p:nvSpPr>
        <p:spPr>
          <a:xfrm>
            <a:off x="4755752" y="31305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8" name="圖片版面配置區 19"/>
          <p:cNvSpPr>
            <a:spLocks noGrp="1"/>
          </p:cNvSpPr>
          <p:nvPr>
            <p:ph type="pic" sz="quarter" idx="35" hasCustomPrompt="1"/>
          </p:nvPr>
        </p:nvSpPr>
        <p:spPr>
          <a:xfrm>
            <a:off x="6577422" y="31305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0" name="圖片版面配置區 19"/>
          <p:cNvSpPr>
            <a:spLocks noGrp="1"/>
          </p:cNvSpPr>
          <p:nvPr>
            <p:ph type="pic" sz="quarter" idx="36" hasCustomPrompt="1"/>
          </p:nvPr>
        </p:nvSpPr>
        <p:spPr>
          <a:xfrm>
            <a:off x="7488256" y="213875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9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1" name="手繪多邊形 20"/>
          <p:cNvSpPr/>
          <p:nvPr userDrawn="1"/>
        </p:nvSpPr>
        <p:spPr>
          <a:xfrm rot="18900000">
            <a:off x="1753449" y="2433165"/>
            <a:ext cx="302269" cy="302269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2" name="手繪多邊形 21"/>
          <p:cNvSpPr/>
          <p:nvPr userDrawn="1"/>
        </p:nvSpPr>
        <p:spPr>
          <a:xfrm rot="8100000">
            <a:off x="6307622" y="4135705"/>
            <a:ext cx="302269" cy="302269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0" name="圓角矩形 29"/>
          <p:cNvSpPr/>
          <p:nvPr userDrawn="1"/>
        </p:nvSpPr>
        <p:spPr>
          <a:xfrm rot="2700000">
            <a:off x="1296028" y="3311964"/>
            <a:ext cx="1226602" cy="1223805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31" name="圖片版面配置區 19"/>
          <p:cNvSpPr>
            <a:spLocks noGrp="1"/>
          </p:cNvSpPr>
          <p:nvPr>
            <p:ph type="pic" sz="quarter" idx="26" hasCustomPrompt="1"/>
          </p:nvPr>
        </p:nvSpPr>
        <p:spPr>
          <a:xfrm>
            <a:off x="3857620" y="2143122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36" name="圓角矩形 35"/>
          <p:cNvSpPr/>
          <p:nvPr userDrawn="1"/>
        </p:nvSpPr>
        <p:spPr>
          <a:xfrm rot="2700000">
            <a:off x="5844211" y="2326134"/>
            <a:ext cx="1226602" cy="1223805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37" name="圖片版面配置區 19"/>
          <p:cNvSpPr>
            <a:spLocks noGrp="1"/>
          </p:cNvSpPr>
          <p:nvPr>
            <p:ph type="pic" sz="quarter" idx="33" hasCustomPrompt="1"/>
          </p:nvPr>
        </p:nvSpPr>
        <p:spPr>
          <a:xfrm>
            <a:off x="4748211" y="1176330"/>
            <a:ext cx="1584338" cy="158433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3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一字框_3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圖片版面配置區 6"/>
          <p:cNvSpPr>
            <a:spLocks noGrp="1"/>
          </p:cNvSpPr>
          <p:nvPr>
            <p:ph type="pic" sz="quarter" idx="14" hasCustomPrompt="1"/>
          </p:nvPr>
        </p:nvSpPr>
        <p:spPr>
          <a:xfrm>
            <a:off x="3750186" y="1512094"/>
            <a:ext cx="1643628" cy="1273762"/>
          </a:xfrm>
          <a:custGeom>
            <a:avLst/>
            <a:gdLst>
              <a:gd name="connsiteX0" fmla="*/ 0 w 1643628"/>
              <a:gd name="connsiteY0" fmla="*/ 821433 h 1642866"/>
              <a:gd name="connsiteX1" fmla="*/ 821814 w 1643628"/>
              <a:gd name="connsiteY1" fmla="*/ 0 h 1642866"/>
              <a:gd name="connsiteX2" fmla="*/ 1643628 w 1643628"/>
              <a:gd name="connsiteY2" fmla="*/ 821433 h 1642866"/>
              <a:gd name="connsiteX3" fmla="*/ 821814 w 1643628"/>
              <a:gd name="connsiteY3" fmla="*/ 1642866 h 1642866"/>
              <a:gd name="connsiteX4" fmla="*/ 0 w 1643628"/>
              <a:gd name="connsiteY4" fmla="*/ 821433 h 1642866"/>
              <a:gd name="connsiteX0" fmla="*/ 0 w 1643628"/>
              <a:gd name="connsiteY0" fmla="*/ 821433 h 1642866"/>
              <a:gd name="connsiteX1" fmla="*/ 457483 w 1643628"/>
              <a:gd name="connsiteY1" fmla="*/ 369104 h 1642866"/>
              <a:gd name="connsiteX2" fmla="*/ 821814 w 1643628"/>
              <a:gd name="connsiteY2" fmla="*/ 0 h 1642866"/>
              <a:gd name="connsiteX3" fmla="*/ 1643628 w 1643628"/>
              <a:gd name="connsiteY3" fmla="*/ 821433 h 1642866"/>
              <a:gd name="connsiteX4" fmla="*/ 821814 w 1643628"/>
              <a:gd name="connsiteY4" fmla="*/ 1642866 h 1642866"/>
              <a:gd name="connsiteX5" fmla="*/ 0 w 1643628"/>
              <a:gd name="connsiteY5" fmla="*/ 821433 h 1642866"/>
              <a:gd name="connsiteX0" fmla="*/ 0 w 1643628"/>
              <a:gd name="connsiteY0" fmla="*/ 821433 h 1642866"/>
              <a:gd name="connsiteX1" fmla="*/ 457483 w 1643628"/>
              <a:gd name="connsiteY1" fmla="*/ 369104 h 1642866"/>
              <a:gd name="connsiteX2" fmla="*/ 821814 w 1643628"/>
              <a:gd name="connsiteY2" fmla="*/ 0 h 1642866"/>
              <a:gd name="connsiteX3" fmla="*/ 1193289 w 1643628"/>
              <a:gd name="connsiteY3" fmla="*/ 371485 h 1642866"/>
              <a:gd name="connsiteX4" fmla="*/ 1643628 w 1643628"/>
              <a:gd name="connsiteY4" fmla="*/ 821433 h 1642866"/>
              <a:gd name="connsiteX5" fmla="*/ 821814 w 1643628"/>
              <a:gd name="connsiteY5" fmla="*/ 1642866 h 1642866"/>
              <a:gd name="connsiteX6" fmla="*/ 0 w 1643628"/>
              <a:gd name="connsiteY6" fmla="*/ 821433 h 1642866"/>
              <a:gd name="connsiteX0" fmla="*/ 0 w 1643628"/>
              <a:gd name="connsiteY0" fmla="*/ 452329 h 1273762"/>
              <a:gd name="connsiteX1" fmla="*/ 457483 w 1643628"/>
              <a:gd name="connsiteY1" fmla="*/ 0 h 1273762"/>
              <a:gd name="connsiteX2" fmla="*/ 1193289 w 1643628"/>
              <a:gd name="connsiteY2" fmla="*/ 2381 h 1273762"/>
              <a:gd name="connsiteX3" fmla="*/ 1643628 w 1643628"/>
              <a:gd name="connsiteY3" fmla="*/ 452329 h 1273762"/>
              <a:gd name="connsiteX4" fmla="*/ 821814 w 1643628"/>
              <a:gd name="connsiteY4" fmla="*/ 1273762 h 1273762"/>
              <a:gd name="connsiteX5" fmla="*/ 0 w 1643628"/>
              <a:gd name="connsiteY5" fmla="*/ 452329 h 1273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3628" h="1273762">
                <a:moveTo>
                  <a:pt x="0" y="452329"/>
                </a:moveTo>
                <a:lnTo>
                  <a:pt x="457483" y="0"/>
                </a:lnTo>
                <a:lnTo>
                  <a:pt x="1193289" y="2381"/>
                </a:lnTo>
                <a:lnTo>
                  <a:pt x="1643628" y="452329"/>
                </a:lnTo>
                <a:lnTo>
                  <a:pt x="821814" y="1273762"/>
                </a:lnTo>
                <a:lnTo>
                  <a:pt x="0" y="45232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17"/>
          </p:nvPr>
        </p:nvSpPr>
        <p:spPr>
          <a:xfrm>
            <a:off x="2625738" y="2786063"/>
            <a:ext cx="3927462" cy="1986827"/>
          </a:xfrm>
          <a:prstGeom prst="triangle">
            <a:avLst/>
          </a:prstGeom>
        </p:spPr>
        <p:txBody>
          <a:bodyPr lIns="0" tIns="0" rIns="0" bIns="0" anchor="t">
            <a:normAutofit/>
          </a:bodyPr>
          <a:lstStyle>
            <a:lvl1pPr marL="0" indent="0" algn="ctr">
              <a:buFont typeface="Arial" pitchFamily="34" charset="0"/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ctr">
              <a:buFont typeface="Arial" pitchFamily="34" charset="0"/>
              <a:buNone/>
              <a:defRPr/>
            </a:lvl2pPr>
            <a:lvl3pPr algn="ctr">
              <a:buFont typeface="Arial" pitchFamily="34" charset="0"/>
              <a:buNone/>
              <a:defRPr/>
            </a:lvl3pPr>
            <a:lvl4pPr algn="ctr">
              <a:buFont typeface="Arial" pitchFamily="34" charset="0"/>
              <a:buNone/>
              <a:defRPr/>
            </a:lvl4pPr>
            <a:lvl5pPr algn="ctr">
              <a:buFont typeface="Arial" pitchFamily="34" charset="0"/>
              <a:buNone/>
              <a:defRPr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0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2" name="等腰三角形 11"/>
          <p:cNvSpPr/>
          <p:nvPr userDrawn="1"/>
        </p:nvSpPr>
        <p:spPr>
          <a:xfrm>
            <a:off x="4231481" y="1140619"/>
            <a:ext cx="689394" cy="338137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3" name="圖片版面配置區 17"/>
          <p:cNvSpPr>
            <a:spLocks noGrp="1"/>
          </p:cNvSpPr>
          <p:nvPr>
            <p:ph type="pic" sz="quarter" idx="25" hasCustomPrompt="1"/>
          </p:nvPr>
        </p:nvSpPr>
        <p:spPr>
          <a:xfrm>
            <a:off x="1851045" y="2006601"/>
            <a:ext cx="2692374" cy="2695560"/>
          </a:xfrm>
          <a:custGeom>
            <a:avLst/>
            <a:gdLst>
              <a:gd name="connsiteX0" fmla="*/ 0 w 1071563"/>
              <a:gd name="connsiteY0" fmla="*/ 0 h 2214563"/>
              <a:gd name="connsiteX1" fmla="*/ 1071563 w 1071563"/>
              <a:gd name="connsiteY1" fmla="*/ 0 h 2214563"/>
              <a:gd name="connsiteX2" fmla="*/ 1071563 w 1071563"/>
              <a:gd name="connsiteY2" fmla="*/ 2214563 h 2214563"/>
              <a:gd name="connsiteX3" fmla="*/ 0 w 1071563"/>
              <a:gd name="connsiteY3" fmla="*/ 2214563 h 2214563"/>
              <a:gd name="connsiteX4" fmla="*/ 0 w 1071563"/>
              <a:gd name="connsiteY4" fmla="*/ 0 h 2214563"/>
              <a:gd name="connsiteX0" fmla="*/ 0 w 1604967"/>
              <a:gd name="connsiteY0" fmla="*/ 0 h 2214563"/>
              <a:gd name="connsiteX1" fmla="*/ 1604967 w 1604967"/>
              <a:gd name="connsiteY1" fmla="*/ 471489 h 2214563"/>
              <a:gd name="connsiteX2" fmla="*/ 1071563 w 1604967"/>
              <a:gd name="connsiteY2" fmla="*/ 2214563 h 2214563"/>
              <a:gd name="connsiteX3" fmla="*/ 0 w 1604967"/>
              <a:gd name="connsiteY3" fmla="*/ 2214563 h 2214563"/>
              <a:gd name="connsiteX4" fmla="*/ 0 w 1604967"/>
              <a:gd name="connsiteY4" fmla="*/ 0 h 2214563"/>
              <a:gd name="connsiteX0" fmla="*/ 1081076 w 2686043"/>
              <a:gd name="connsiteY0" fmla="*/ 0 h 2214563"/>
              <a:gd name="connsiteX1" fmla="*/ 2686043 w 2686043"/>
              <a:gd name="connsiteY1" fmla="*/ 471489 h 2214563"/>
              <a:gd name="connsiteX2" fmla="*/ 2152639 w 2686043"/>
              <a:gd name="connsiteY2" fmla="*/ 2214563 h 2214563"/>
              <a:gd name="connsiteX3" fmla="*/ 0 w 2686043"/>
              <a:gd name="connsiteY3" fmla="*/ 1525574 h 2214563"/>
              <a:gd name="connsiteX4" fmla="*/ 1081076 w 2686043"/>
              <a:gd name="connsiteY4" fmla="*/ 0 h 2214563"/>
              <a:gd name="connsiteX0" fmla="*/ 1081076 w 2686043"/>
              <a:gd name="connsiteY0" fmla="*/ 0 h 2344724"/>
              <a:gd name="connsiteX1" fmla="*/ 2686043 w 2686043"/>
              <a:gd name="connsiteY1" fmla="*/ 471489 h 2344724"/>
              <a:gd name="connsiteX2" fmla="*/ 831843 w 2686043"/>
              <a:gd name="connsiteY2" fmla="*/ 2344724 h 2344724"/>
              <a:gd name="connsiteX3" fmla="*/ 0 w 2686043"/>
              <a:gd name="connsiteY3" fmla="*/ 1525574 h 2344724"/>
              <a:gd name="connsiteX4" fmla="*/ 1081076 w 2686043"/>
              <a:gd name="connsiteY4" fmla="*/ 0 h 2344724"/>
              <a:gd name="connsiteX0" fmla="*/ 1870075 w 2686043"/>
              <a:gd name="connsiteY0" fmla="*/ 0 h 2695560"/>
              <a:gd name="connsiteX1" fmla="*/ 2686043 w 2686043"/>
              <a:gd name="connsiteY1" fmla="*/ 822325 h 2695560"/>
              <a:gd name="connsiteX2" fmla="*/ 831843 w 2686043"/>
              <a:gd name="connsiteY2" fmla="*/ 2695560 h 2695560"/>
              <a:gd name="connsiteX3" fmla="*/ 0 w 2686043"/>
              <a:gd name="connsiteY3" fmla="*/ 1876410 h 2695560"/>
              <a:gd name="connsiteX4" fmla="*/ 1870075 w 2686043"/>
              <a:gd name="connsiteY4" fmla="*/ 0 h 2695560"/>
              <a:gd name="connsiteX0" fmla="*/ 1870075 w 2695568"/>
              <a:gd name="connsiteY0" fmla="*/ 0 h 2695560"/>
              <a:gd name="connsiteX1" fmla="*/ 2695568 w 2695568"/>
              <a:gd name="connsiteY1" fmla="*/ 822325 h 2695560"/>
              <a:gd name="connsiteX2" fmla="*/ 831843 w 2695568"/>
              <a:gd name="connsiteY2" fmla="*/ 2695560 h 2695560"/>
              <a:gd name="connsiteX3" fmla="*/ 0 w 2695568"/>
              <a:gd name="connsiteY3" fmla="*/ 1876410 h 2695560"/>
              <a:gd name="connsiteX4" fmla="*/ 1870075 w 2695568"/>
              <a:gd name="connsiteY4" fmla="*/ 0 h 2695560"/>
              <a:gd name="connsiteX0" fmla="*/ 1866881 w 2692374"/>
              <a:gd name="connsiteY0" fmla="*/ 0 h 2695560"/>
              <a:gd name="connsiteX1" fmla="*/ 2692374 w 2692374"/>
              <a:gd name="connsiteY1" fmla="*/ 822325 h 2695560"/>
              <a:gd name="connsiteX2" fmla="*/ 828649 w 2692374"/>
              <a:gd name="connsiteY2" fmla="*/ 2695560 h 2695560"/>
              <a:gd name="connsiteX3" fmla="*/ 0 w 2692374"/>
              <a:gd name="connsiteY3" fmla="*/ 1870051 h 2695560"/>
              <a:gd name="connsiteX4" fmla="*/ 1866881 w 2692374"/>
              <a:gd name="connsiteY4" fmla="*/ 0 h 269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2374" h="2695560">
                <a:moveTo>
                  <a:pt x="1866881" y="0"/>
                </a:moveTo>
                <a:lnTo>
                  <a:pt x="2692374" y="822325"/>
                </a:lnTo>
                <a:lnTo>
                  <a:pt x="828649" y="2695560"/>
                </a:lnTo>
                <a:lnTo>
                  <a:pt x="0" y="1870051"/>
                </a:lnTo>
                <a:lnTo>
                  <a:pt x="1866881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4" name="圖片版面配置區 17"/>
          <p:cNvSpPr>
            <a:spLocks noGrp="1"/>
          </p:cNvSpPr>
          <p:nvPr>
            <p:ph type="pic" sz="quarter" idx="26" hasCustomPrompt="1"/>
          </p:nvPr>
        </p:nvSpPr>
        <p:spPr>
          <a:xfrm>
            <a:off x="4629119" y="2008181"/>
            <a:ext cx="2686049" cy="2690781"/>
          </a:xfrm>
          <a:custGeom>
            <a:avLst/>
            <a:gdLst>
              <a:gd name="connsiteX0" fmla="*/ 0 w 1071563"/>
              <a:gd name="connsiteY0" fmla="*/ 0 h 2214563"/>
              <a:gd name="connsiteX1" fmla="*/ 1071563 w 1071563"/>
              <a:gd name="connsiteY1" fmla="*/ 0 h 2214563"/>
              <a:gd name="connsiteX2" fmla="*/ 1071563 w 1071563"/>
              <a:gd name="connsiteY2" fmla="*/ 2214563 h 2214563"/>
              <a:gd name="connsiteX3" fmla="*/ 0 w 1071563"/>
              <a:gd name="connsiteY3" fmla="*/ 2214563 h 2214563"/>
              <a:gd name="connsiteX4" fmla="*/ 0 w 1071563"/>
              <a:gd name="connsiteY4" fmla="*/ 0 h 2214563"/>
              <a:gd name="connsiteX0" fmla="*/ 0 w 1604967"/>
              <a:gd name="connsiteY0" fmla="*/ 0 h 2214563"/>
              <a:gd name="connsiteX1" fmla="*/ 1604967 w 1604967"/>
              <a:gd name="connsiteY1" fmla="*/ 471489 h 2214563"/>
              <a:gd name="connsiteX2" fmla="*/ 1071563 w 1604967"/>
              <a:gd name="connsiteY2" fmla="*/ 2214563 h 2214563"/>
              <a:gd name="connsiteX3" fmla="*/ 0 w 1604967"/>
              <a:gd name="connsiteY3" fmla="*/ 2214563 h 2214563"/>
              <a:gd name="connsiteX4" fmla="*/ 0 w 1604967"/>
              <a:gd name="connsiteY4" fmla="*/ 0 h 2214563"/>
              <a:gd name="connsiteX0" fmla="*/ 1081076 w 2686043"/>
              <a:gd name="connsiteY0" fmla="*/ 0 h 2214563"/>
              <a:gd name="connsiteX1" fmla="*/ 2686043 w 2686043"/>
              <a:gd name="connsiteY1" fmla="*/ 471489 h 2214563"/>
              <a:gd name="connsiteX2" fmla="*/ 2152639 w 2686043"/>
              <a:gd name="connsiteY2" fmla="*/ 2214563 h 2214563"/>
              <a:gd name="connsiteX3" fmla="*/ 0 w 2686043"/>
              <a:gd name="connsiteY3" fmla="*/ 1525574 h 2214563"/>
              <a:gd name="connsiteX4" fmla="*/ 1081076 w 2686043"/>
              <a:gd name="connsiteY4" fmla="*/ 0 h 2214563"/>
              <a:gd name="connsiteX0" fmla="*/ 1081076 w 2686043"/>
              <a:gd name="connsiteY0" fmla="*/ 0 h 2344724"/>
              <a:gd name="connsiteX1" fmla="*/ 2686043 w 2686043"/>
              <a:gd name="connsiteY1" fmla="*/ 471489 h 2344724"/>
              <a:gd name="connsiteX2" fmla="*/ 831843 w 2686043"/>
              <a:gd name="connsiteY2" fmla="*/ 2344724 h 2344724"/>
              <a:gd name="connsiteX3" fmla="*/ 0 w 2686043"/>
              <a:gd name="connsiteY3" fmla="*/ 1525574 h 2344724"/>
              <a:gd name="connsiteX4" fmla="*/ 1081076 w 2686043"/>
              <a:gd name="connsiteY4" fmla="*/ 0 h 2344724"/>
              <a:gd name="connsiteX0" fmla="*/ 1870075 w 2686043"/>
              <a:gd name="connsiteY0" fmla="*/ 0 h 2695560"/>
              <a:gd name="connsiteX1" fmla="*/ 2686043 w 2686043"/>
              <a:gd name="connsiteY1" fmla="*/ 822325 h 2695560"/>
              <a:gd name="connsiteX2" fmla="*/ 831843 w 2686043"/>
              <a:gd name="connsiteY2" fmla="*/ 2695560 h 2695560"/>
              <a:gd name="connsiteX3" fmla="*/ 0 w 2686043"/>
              <a:gd name="connsiteY3" fmla="*/ 1876410 h 2695560"/>
              <a:gd name="connsiteX4" fmla="*/ 1870075 w 2686043"/>
              <a:gd name="connsiteY4" fmla="*/ 0 h 2695560"/>
              <a:gd name="connsiteX0" fmla="*/ 1870075 w 2695568"/>
              <a:gd name="connsiteY0" fmla="*/ 0 h 2695560"/>
              <a:gd name="connsiteX1" fmla="*/ 2695568 w 2695568"/>
              <a:gd name="connsiteY1" fmla="*/ 822325 h 2695560"/>
              <a:gd name="connsiteX2" fmla="*/ 831843 w 2695568"/>
              <a:gd name="connsiteY2" fmla="*/ 2695560 h 2695560"/>
              <a:gd name="connsiteX3" fmla="*/ 0 w 2695568"/>
              <a:gd name="connsiteY3" fmla="*/ 1876410 h 2695560"/>
              <a:gd name="connsiteX4" fmla="*/ 1870075 w 2695568"/>
              <a:gd name="connsiteY4" fmla="*/ 0 h 2695560"/>
              <a:gd name="connsiteX0" fmla="*/ 1866881 w 2692374"/>
              <a:gd name="connsiteY0" fmla="*/ 0 h 2695560"/>
              <a:gd name="connsiteX1" fmla="*/ 2692374 w 2692374"/>
              <a:gd name="connsiteY1" fmla="*/ 822325 h 2695560"/>
              <a:gd name="connsiteX2" fmla="*/ 828649 w 2692374"/>
              <a:gd name="connsiteY2" fmla="*/ 2695560 h 2695560"/>
              <a:gd name="connsiteX3" fmla="*/ 0 w 2692374"/>
              <a:gd name="connsiteY3" fmla="*/ 1870051 h 2695560"/>
              <a:gd name="connsiteX4" fmla="*/ 1866881 w 2692374"/>
              <a:gd name="connsiteY4" fmla="*/ 0 h 2695560"/>
              <a:gd name="connsiteX0" fmla="*/ 1062013 w 2692374"/>
              <a:gd name="connsiteY0" fmla="*/ 0 h 1943081"/>
              <a:gd name="connsiteX1" fmla="*/ 2692374 w 2692374"/>
              <a:gd name="connsiteY1" fmla="*/ 69846 h 1943081"/>
              <a:gd name="connsiteX2" fmla="*/ 828649 w 2692374"/>
              <a:gd name="connsiteY2" fmla="*/ 1943081 h 1943081"/>
              <a:gd name="connsiteX3" fmla="*/ 0 w 2692374"/>
              <a:gd name="connsiteY3" fmla="*/ 1117572 h 1943081"/>
              <a:gd name="connsiteX4" fmla="*/ 1062013 w 2692374"/>
              <a:gd name="connsiteY4" fmla="*/ 0 h 1943081"/>
              <a:gd name="connsiteX0" fmla="*/ 1062013 w 1887500"/>
              <a:gd name="connsiteY0" fmla="*/ 815981 h 2759062"/>
              <a:gd name="connsiteX1" fmla="*/ 1887500 w 1887500"/>
              <a:gd name="connsiteY1" fmla="*/ 0 h 2759062"/>
              <a:gd name="connsiteX2" fmla="*/ 828649 w 1887500"/>
              <a:gd name="connsiteY2" fmla="*/ 2759062 h 2759062"/>
              <a:gd name="connsiteX3" fmla="*/ 0 w 1887500"/>
              <a:gd name="connsiteY3" fmla="*/ 1933553 h 2759062"/>
              <a:gd name="connsiteX4" fmla="*/ 1062013 w 1887500"/>
              <a:gd name="connsiteY4" fmla="*/ 815981 h 2759062"/>
              <a:gd name="connsiteX0" fmla="*/ 1062013 w 3743300"/>
              <a:gd name="connsiteY0" fmla="*/ 815981 h 1933553"/>
              <a:gd name="connsiteX1" fmla="*/ 1887500 w 3743300"/>
              <a:gd name="connsiteY1" fmla="*/ 0 h 1933553"/>
              <a:gd name="connsiteX2" fmla="*/ 3743300 w 3743300"/>
              <a:gd name="connsiteY2" fmla="*/ 1858934 h 1933553"/>
              <a:gd name="connsiteX3" fmla="*/ 0 w 3743300"/>
              <a:gd name="connsiteY3" fmla="*/ 1933553 h 1933553"/>
              <a:gd name="connsiteX4" fmla="*/ 1062013 w 3743300"/>
              <a:gd name="connsiteY4" fmla="*/ 815981 h 1933553"/>
              <a:gd name="connsiteX0" fmla="*/ 0 w 2681287"/>
              <a:gd name="connsiteY0" fmla="*/ 815981 h 2690781"/>
              <a:gd name="connsiteX1" fmla="*/ 825487 w 2681287"/>
              <a:gd name="connsiteY1" fmla="*/ 0 h 2690781"/>
              <a:gd name="connsiteX2" fmla="*/ 2681287 w 2681287"/>
              <a:gd name="connsiteY2" fmla="*/ 1858934 h 2690781"/>
              <a:gd name="connsiteX3" fmla="*/ 1857407 w 2681287"/>
              <a:gd name="connsiteY3" fmla="*/ 2690781 h 2690781"/>
              <a:gd name="connsiteX4" fmla="*/ 0 w 2681287"/>
              <a:gd name="connsiteY4" fmla="*/ 815981 h 2690781"/>
              <a:gd name="connsiteX0" fmla="*/ 0 w 2686049"/>
              <a:gd name="connsiteY0" fmla="*/ 820743 h 2690781"/>
              <a:gd name="connsiteX1" fmla="*/ 830249 w 2686049"/>
              <a:gd name="connsiteY1" fmla="*/ 0 h 2690781"/>
              <a:gd name="connsiteX2" fmla="*/ 2686049 w 2686049"/>
              <a:gd name="connsiteY2" fmla="*/ 1858934 h 2690781"/>
              <a:gd name="connsiteX3" fmla="*/ 1862169 w 2686049"/>
              <a:gd name="connsiteY3" fmla="*/ 2690781 h 2690781"/>
              <a:gd name="connsiteX4" fmla="*/ 0 w 2686049"/>
              <a:gd name="connsiteY4" fmla="*/ 820743 h 2690781"/>
              <a:gd name="connsiteX0" fmla="*/ 0 w 2686049"/>
              <a:gd name="connsiteY0" fmla="*/ 820743 h 2690781"/>
              <a:gd name="connsiteX1" fmla="*/ 830249 w 2686049"/>
              <a:gd name="connsiteY1" fmla="*/ 0 h 2690781"/>
              <a:gd name="connsiteX2" fmla="*/ 2686049 w 2686049"/>
              <a:gd name="connsiteY2" fmla="*/ 1858934 h 2690781"/>
              <a:gd name="connsiteX3" fmla="*/ 1862169 w 2686049"/>
              <a:gd name="connsiteY3" fmla="*/ 2690781 h 2690781"/>
              <a:gd name="connsiteX4" fmla="*/ 0 w 2686049"/>
              <a:gd name="connsiteY4" fmla="*/ 820743 h 269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6049" h="2690781">
                <a:moveTo>
                  <a:pt x="0" y="820743"/>
                </a:moveTo>
                <a:lnTo>
                  <a:pt x="830249" y="0"/>
                </a:lnTo>
                <a:lnTo>
                  <a:pt x="2686049" y="1858934"/>
                </a:lnTo>
                <a:lnTo>
                  <a:pt x="1862169" y="2690781"/>
                </a:lnTo>
                <a:lnTo>
                  <a:pt x="0" y="8207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grpSp>
        <p:nvGrpSpPr>
          <p:cNvPr id="6" name="群組 56"/>
          <p:cNvGrpSpPr/>
          <p:nvPr userDrawn="1"/>
        </p:nvGrpSpPr>
        <p:grpSpPr>
          <a:xfrm>
            <a:off x="6114577" y="2120850"/>
            <a:ext cx="1457819" cy="1453641"/>
            <a:chOff x="6214450" y="2272573"/>
            <a:chExt cx="1457819" cy="1453641"/>
          </a:xfrm>
        </p:grpSpPr>
        <p:sp>
          <p:nvSpPr>
            <p:cNvPr id="35" name="矩形 34"/>
            <p:cNvSpPr/>
            <p:nvPr userDrawn="1"/>
          </p:nvSpPr>
          <p:spPr>
            <a:xfrm rot="18900000" flipH="1">
              <a:off x="7109421" y="3164614"/>
              <a:ext cx="562848" cy="561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  <p:sp>
          <p:nvSpPr>
            <p:cNvPr id="36" name="矩形 35"/>
            <p:cNvSpPr/>
            <p:nvPr userDrawn="1"/>
          </p:nvSpPr>
          <p:spPr>
            <a:xfrm rot="18900000" flipH="1">
              <a:off x="6661936" y="2714905"/>
              <a:ext cx="562848" cy="5616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  <p:sp>
          <p:nvSpPr>
            <p:cNvPr id="37" name="矩形 36"/>
            <p:cNvSpPr/>
            <p:nvPr userDrawn="1"/>
          </p:nvSpPr>
          <p:spPr>
            <a:xfrm rot="18900000" flipH="1">
              <a:off x="6214450" y="2272573"/>
              <a:ext cx="562848" cy="561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</p:grpSp>
      <p:grpSp>
        <p:nvGrpSpPr>
          <p:cNvPr id="7" name="群組 39"/>
          <p:cNvGrpSpPr/>
          <p:nvPr userDrawn="1"/>
        </p:nvGrpSpPr>
        <p:grpSpPr>
          <a:xfrm>
            <a:off x="4395519" y="3214692"/>
            <a:ext cx="387510" cy="395944"/>
            <a:chOff x="4322436" y="3214692"/>
            <a:chExt cx="533676" cy="545291"/>
          </a:xfrm>
        </p:grpSpPr>
        <p:sp>
          <p:nvSpPr>
            <p:cNvPr id="38" name="等腰三角形 37"/>
            <p:cNvSpPr/>
            <p:nvPr userDrawn="1"/>
          </p:nvSpPr>
          <p:spPr>
            <a:xfrm rot="10800000">
              <a:off x="4322436" y="3487963"/>
              <a:ext cx="533676" cy="272020"/>
            </a:xfrm>
            <a:prstGeom prst="triangle">
              <a:avLst/>
            </a:prstGeom>
            <a:solidFill>
              <a:srgbClr val="FFE38B"/>
            </a:solidFill>
            <a:ln w="12700">
              <a:solidFill>
                <a:srgbClr val="FFE38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9" name="等腰三角形 38"/>
            <p:cNvSpPr/>
            <p:nvPr userDrawn="1"/>
          </p:nvSpPr>
          <p:spPr>
            <a:xfrm>
              <a:off x="4322436" y="3214692"/>
              <a:ext cx="533676" cy="272020"/>
            </a:xfrm>
            <a:prstGeom prst="triangle">
              <a:avLst/>
            </a:prstGeom>
            <a:noFill/>
            <a:ln w="12700">
              <a:solidFill>
                <a:srgbClr val="FFE38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cxnSp>
        <p:nvCxnSpPr>
          <p:cNvPr id="41" name="直線接點 40"/>
          <p:cNvCxnSpPr/>
          <p:nvPr userDrawn="1"/>
        </p:nvCxnSpPr>
        <p:spPr>
          <a:xfrm flipV="1">
            <a:off x="1683330" y="2228420"/>
            <a:ext cx="1721718" cy="1713198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群組 57"/>
          <p:cNvGrpSpPr/>
          <p:nvPr userDrawn="1"/>
        </p:nvGrpSpPr>
        <p:grpSpPr>
          <a:xfrm>
            <a:off x="1602981" y="2120850"/>
            <a:ext cx="1456571" cy="1454889"/>
            <a:chOff x="1602981" y="2120850"/>
            <a:chExt cx="1456571" cy="1454889"/>
          </a:xfrm>
        </p:grpSpPr>
        <p:sp>
          <p:nvSpPr>
            <p:cNvPr id="52" name="矩形 51"/>
            <p:cNvSpPr/>
            <p:nvPr userDrawn="1"/>
          </p:nvSpPr>
          <p:spPr>
            <a:xfrm rot="2700000">
              <a:off x="1602357" y="3013515"/>
              <a:ext cx="562848" cy="561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  <p:sp>
          <p:nvSpPr>
            <p:cNvPr id="53" name="矩形 52"/>
            <p:cNvSpPr/>
            <p:nvPr userDrawn="1"/>
          </p:nvSpPr>
          <p:spPr>
            <a:xfrm rot="2700000">
              <a:off x="2049842" y="2563806"/>
              <a:ext cx="562848" cy="5616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  <p:sp>
          <p:nvSpPr>
            <p:cNvPr id="54" name="矩形 53"/>
            <p:cNvSpPr/>
            <p:nvPr userDrawn="1"/>
          </p:nvSpPr>
          <p:spPr>
            <a:xfrm rot="2700000">
              <a:off x="2497328" y="2121474"/>
              <a:ext cx="562848" cy="561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b="1"/>
            </a:p>
          </p:txBody>
        </p:sp>
      </p:grpSp>
      <p:cxnSp>
        <p:nvCxnSpPr>
          <p:cNvPr id="56" name="直線接點 55"/>
          <p:cNvCxnSpPr/>
          <p:nvPr userDrawn="1"/>
        </p:nvCxnSpPr>
        <p:spPr>
          <a:xfrm flipH="1" flipV="1">
            <a:off x="5758882" y="2233184"/>
            <a:ext cx="1721718" cy="1713198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一字框_4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圖片版面配置區 6"/>
          <p:cNvSpPr>
            <a:spLocks noGrp="1"/>
          </p:cNvSpPr>
          <p:nvPr>
            <p:ph type="pic" sz="quarter" idx="13" hasCustomPrompt="1"/>
          </p:nvPr>
        </p:nvSpPr>
        <p:spPr>
          <a:xfrm>
            <a:off x="3324240" y="1357313"/>
            <a:ext cx="2500324" cy="1785941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圖片版面配置區 6"/>
          <p:cNvSpPr>
            <a:spLocks noGrp="1"/>
          </p:cNvSpPr>
          <p:nvPr>
            <p:ph type="pic" sz="quarter" idx="14" hasCustomPrompt="1"/>
          </p:nvPr>
        </p:nvSpPr>
        <p:spPr>
          <a:xfrm>
            <a:off x="5896008" y="1714494"/>
            <a:ext cx="2428892" cy="1428760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9" name="圖片版面配置區 6"/>
          <p:cNvSpPr>
            <a:spLocks noGrp="1"/>
          </p:cNvSpPr>
          <p:nvPr>
            <p:ph type="pic" sz="quarter" idx="15" hasCustomPrompt="1"/>
          </p:nvPr>
        </p:nvSpPr>
        <p:spPr>
          <a:xfrm>
            <a:off x="3324240" y="3219450"/>
            <a:ext cx="5033974" cy="1423993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1" name="圖片版面配置區 6"/>
          <p:cNvSpPr>
            <a:spLocks noGrp="1"/>
          </p:cNvSpPr>
          <p:nvPr>
            <p:ph type="pic" sz="quarter" idx="16" hasCustomPrompt="1"/>
          </p:nvPr>
        </p:nvSpPr>
        <p:spPr>
          <a:xfrm>
            <a:off x="2571736" y="2571750"/>
            <a:ext cx="1240605" cy="1239207"/>
          </a:xfrm>
          <a:prstGeom prst="ellipse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7000"/>
              </a:prstClr>
            </a:outerShdw>
          </a:effectLst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17"/>
          </p:nvPr>
        </p:nvSpPr>
        <p:spPr>
          <a:xfrm>
            <a:off x="428610" y="2607469"/>
            <a:ext cx="1571609" cy="107157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1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4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16" name="左右括弧 15"/>
          <p:cNvSpPr/>
          <p:nvPr userDrawn="1"/>
        </p:nvSpPr>
        <p:spPr>
          <a:xfrm>
            <a:off x="357158" y="2571750"/>
            <a:ext cx="1714512" cy="1143008"/>
          </a:xfrm>
          <a:prstGeom prst="bracketPair">
            <a:avLst>
              <a:gd name="adj" fmla="val 13955"/>
            </a:avLst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7" name="手繪多邊形 16"/>
          <p:cNvSpPr/>
          <p:nvPr userDrawn="1"/>
        </p:nvSpPr>
        <p:spPr>
          <a:xfrm rot="18900000" flipH="1">
            <a:off x="2178062" y="3106966"/>
            <a:ext cx="168775" cy="168775"/>
          </a:xfrm>
          <a:custGeom>
            <a:avLst/>
            <a:gdLst>
              <a:gd name="connsiteX0" fmla="*/ 0 w 821648"/>
              <a:gd name="connsiteY0" fmla="*/ 821648 h 821648"/>
              <a:gd name="connsiteX1" fmla="*/ 0 w 821648"/>
              <a:gd name="connsiteY1" fmla="*/ 0 h 821648"/>
              <a:gd name="connsiteX2" fmla="*/ 821648 w 821648"/>
              <a:gd name="connsiteY2" fmla="*/ 821648 h 821648"/>
              <a:gd name="connsiteX3" fmla="*/ 0 w 821648"/>
              <a:gd name="connsiteY3" fmla="*/ 821648 h 82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48" h="821648">
                <a:moveTo>
                  <a:pt x="0" y="821648"/>
                </a:moveTo>
                <a:lnTo>
                  <a:pt x="0" y="0"/>
                </a:lnTo>
                <a:lnTo>
                  <a:pt x="821648" y="821648"/>
                </a:lnTo>
                <a:lnTo>
                  <a:pt x="0" y="821648"/>
                </a:lnTo>
                <a:close/>
              </a:path>
            </a:pathLst>
          </a:cu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一字框_5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3" name="圖片版面配置區 10"/>
          <p:cNvSpPr>
            <a:spLocks noGrp="1"/>
          </p:cNvSpPr>
          <p:nvPr>
            <p:ph type="pic" sz="quarter" idx="15" hasCustomPrompt="1"/>
          </p:nvPr>
        </p:nvSpPr>
        <p:spPr>
          <a:xfrm>
            <a:off x="4940661" y="1107141"/>
            <a:ext cx="1821799" cy="1821799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5" name="圖片版面配置區 10"/>
          <p:cNvSpPr>
            <a:spLocks noGrp="1"/>
          </p:cNvSpPr>
          <p:nvPr>
            <p:ph type="pic" sz="quarter" idx="17" hasCustomPrompt="1"/>
          </p:nvPr>
        </p:nvSpPr>
        <p:spPr>
          <a:xfrm>
            <a:off x="2905389" y="1510335"/>
            <a:ext cx="2880496" cy="2880496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6" name="圖片版面配置區 10"/>
          <p:cNvSpPr>
            <a:spLocks noGrp="1"/>
          </p:cNvSpPr>
          <p:nvPr>
            <p:ph type="pic" sz="quarter" idx="18" hasCustomPrompt="1"/>
          </p:nvPr>
        </p:nvSpPr>
        <p:spPr>
          <a:xfrm>
            <a:off x="4940661" y="2976148"/>
            <a:ext cx="1821799" cy="1821799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7" name="圖片版面配置區 10"/>
          <p:cNvSpPr>
            <a:spLocks noGrp="1"/>
          </p:cNvSpPr>
          <p:nvPr>
            <p:ph type="pic" sz="quarter" idx="19" hasCustomPrompt="1"/>
          </p:nvPr>
        </p:nvSpPr>
        <p:spPr>
          <a:xfrm>
            <a:off x="1928814" y="3004754"/>
            <a:ext cx="1821799" cy="1821799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8" name="手繪多邊形 17"/>
          <p:cNvSpPr/>
          <p:nvPr userDrawn="1"/>
        </p:nvSpPr>
        <p:spPr>
          <a:xfrm>
            <a:off x="5917236" y="1088039"/>
            <a:ext cx="3226764" cy="3725088"/>
          </a:xfrm>
          <a:custGeom>
            <a:avLst/>
            <a:gdLst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880144 w 3880144"/>
              <a:gd name="connsiteY2" fmla="*/ 1940072 h 3880144"/>
              <a:gd name="connsiteX3" fmla="*/ 1940072 w 3880144"/>
              <a:gd name="connsiteY3" fmla="*/ 3880144 h 3880144"/>
              <a:gd name="connsiteX4" fmla="*/ 0 w 3880144"/>
              <a:gd name="connsiteY4" fmla="*/ 1940072 h 3880144"/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361078 w 3880144"/>
              <a:gd name="connsiteY2" fmla="*/ 1435237 h 3880144"/>
              <a:gd name="connsiteX3" fmla="*/ 3880144 w 3880144"/>
              <a:gd name="connsiteY3" fmla="*/ 1940072 h 3880144"/>
              <a:gd name="connsiteX4" fmla="*/ 1940072 w 3880144"/>
              <a:gd name="connsiteY4" fmla="*/ 3880144 h 3880144"/>
              <a:gd name="connsiteX5" fmla="*/ 0 w 3880144"/>
              <a:gd name="connsiteY5" fmla="*/ 1940072 h 3880144"/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361078 w 3880144"/>
              <a:gd name="connsiteY2" fmla="*/ 1435237 h 3880144"/>
              <a:gd name="connsiteX3" fmla="*/ 3880144 w 3880144"/>
              <a:gd name="connsiteY3" fmla="*/ 1940072 h 3880144"/>
              <a:gd name="connsiteX4" fmla="*/ 3354151 w 3880144"/>
              <a:gd name="connsiteY4" fmla="*/ 2460473 h 3880144"/>
              <a:gd name="connsiteX5" fmla="*/ 1940072 w 3880144"/>
              <a:gd name="connsiteY5" fmla="*/ 3880144 h 3880144"/>
              <a:gd name="connsiteX6" fmla="*/ 0 w 3880144"/>
              <a:gd name="connsiteY6" fmla="*/ 1940072 h 3880144"/>
              <a:gd name="connsiteX0" fmla="*/ 0 w 3361078"/>
              <a:gd name="connsiteY0" fmla="*/ 1940072 h 3880144"/>
              <a:gd name="connsiteX1" fmla="*/ 1940072 w 3361078"/>
              <a:gd name="connsiteY1" fmla="*/ 0 h 3880144"/>
              <a:gd name="connsiteX2" fmla="*/ 3361078 w 3361078"/>
              <a:gd name="connsiteY2" fmla="*/ 1435237 h 3880144"/>
              <a:gd name="connsiteX3" fmla="*/ 3354151 w 3361078"/>
              <a:gd name="connsiteY3" fmla="*/ 2460473 h 3880144"/>
              <a:gd name="connsiteX4" fmla="*/ 1940072 w 3361078"/>
              <a:gd name="connsiteY4" fmla="*/ 3880144 h 3880144"/>
              <a:gd name="connsiteX5" fmla="*/ 0 w 3361078"/>
              <a:gd name="connsiteY5" fmla="*/ 1940072 h 388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1078" h="3880144">
                <a:moveTo>
                  <a:pt x="0" y="1940072"/>
                </a:moveTo>
                <a:lnTo>
                  <a:pt x="1940072" y="0"/>
                </a:lnTo>
                <a:lnTo>
                  <a:pt x="3361078" y="1435237"/>
                </a:lnTo>
                <a:lnTo>
                  <a:pt x="3354151" y="2460473"/>
                </a:lnTo>
                <a:lnTo>
                  <a:pt x="1940072" y="3880144"/>
                </a:lnTo>
                <a:lnTo>
                  <a:pt x="0" y="194007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9" name="菱形 18"/>
          <p:cNvSpPr/>
          <p:nvPr userDrawn="1"/>
        </p:nvSpPr>
        <p:spPr>
          <a:xfrm>
            <a:off x="1202889" y="2165009"/>
            <a:ext cx="1571149" cy="1571149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0" name="菱形 19"/>
          <p:cNvSpPr/>
          <p:nvPr userDrawn="1"/>
        </p:nvSpPr>
        <p:spPr>
          <a:xfrm>
            <a:off x="594311" y="2676251"/>
            <a:ext cx="548665" cy="548665"/>
          </a:xfrm>
          <a:prstGeom prst="diamond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1" name="菱形 20"/>
          <p:cNvSpPr/>
          <p:nvPr userDrawn="1"/>
        </p:nvSpPr>
        <p:spPr>
          <a:xfrm>
            <a:off x="4629123" y="1439988"/>
            <a:ext cx="548665" cy="548665"/>
          </a:xfrm>
          <a:prstGeom prst="diamond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2" name="菱形 21"/>
          <p:cNvSpPr/>
          <p:nvPr userDrawn="1"/>
        </p:nvSpPr>
        <p:spPr>
          <a:xfrm>
            <a:off x="6543607" y="3940931"/>
            <a:ext cx="548665" cy="548665"/>
          </a:xfrm>
          <a:prstGeom prst="diamond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3" name="圖片版面配置區 10"/>
          <p:cNvSpPr>
            <a:spLocks noGrp="1"/>
          </p:cNvSpPr>
          <p:nvPr>
            <p:ph type="pic" sz="quarter" idx="20" hasCustomPrompt="1"/>
          </p:nvPr>
        </p:nvSpPr>
        <p:spPr>
          <a:xfrm>
            <a:off x="1928814" y="1107141"/>
            <a:ext cx="1821799" cy="1821799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6" name="文字版面配置區 12"/>
          <p:cNvSpPr>
            <a:spLocks noGrp="1"/>
          </p:cNvSpPr>
          <p:nvPr>
            <p:ph type="body" sz="quarter" idx="21"/>
          </p:nvPr>
        </p:nvSpPr>
        <p:spPr>
          <a:xfrm>
            <a:off x="6660760" y="2371899"/>
            <a:ext cx="2126081" cy="1097332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9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4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5" name="L-圖案 24"/>
          <p:cNvSpPr/>
          <p:nvPr userDrawn="1"/>
        </p:nvSpPr>
        <p:spPr>
          <a:xfrm rot="8100000">
            <a:off x="7688214" y="1251708"/>
            <a:ext cx="180000" cy="180000"/>
          </a:xfrm>
          <a:prstGeom prst="corner">
            <a:avLst>
              <a:gd name="adj1" fmla="val 17475"/>
              <a:gd name="adj2" fmla="val 168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7" name="L-圖案 26"/>
          <p:cNvSpPr/>
          <p:nvPr userDrawn="1"/>
        </p:nvSpPr>
        <p:spPr>
          <a:xfrm rot="18900000">
            <a:off x="7688214" y="4466418"/>
            <a:ext cx="180000" cy="180000"/>
          </a:xfrm>
          <a:prstGeom prst="corner">
            <a:avLst>
              <a:gd name="adj1" fmla="val 17475"/>
              <a:gd name="adj2" fmla="val 168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7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8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一字框_6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圖片版面配置區 19"/>
          <p:cNvSpPr>
            <a:spLocks noGrp="1"/>
          </p:cNvSpPr>
          <p:nvPr>
            <p:ph type="pic" sz="quarter" idx="28" hasCustomPrompt="1"/>
          </p:nvPr>
        </p:nvSpPr>
        <p:spPr>
          <a:xfrm>
            <a:off x="2404620" y="1071552"/>
            <a:ext cx="1750231" cy="1750231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8" name="圖片版面配置區 19"/>
          <p:cNvSpPr>
            <a:spLocks noGrp="1"/>
          </p:cNvSpPr>
          <p:nvPr>
            <p:ph type="pic" sz="quarter" idx="29" hasCustomPrompt="1"/>
          </p:nvPr>
        </p:nvSpPr>
        <p:spPr>
          <a:xfrm>
            <a:off x="2404620" y="3032108"/>
            <a:ext cx="1750231" cy="1750231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圖片版面配置區 19"/>
          <p:cNvSpPr>
            <a:spLocks noGrp="1"/>
          </p:cNvSpPr>
          <p:nvPr>
            <p:ph type="pic" sz="quarter" idx="31" hasCustomPrompt="1"/>
          </p:nvPr>
        </p:nvSpPr>
        <p:spPr>
          <a:xfrm>
            <a:off x="4940669" y="1071552"/>
            <a:ext cx="1750231" cy="1750231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0" name="圖片版面配置區 19"/>
          <p:cNvSpPr>
            <a:spLocks noGrp="1"/>
          </p:cNvSpPr>
          <p:nvPr>
            <p:ph type="pic" sz="quarter" idx="32" hasCustomPrompt="1"/>
          </p:nvPr>
        </p:nvSpPr>
        <p:spPr>
          <a:xfrm>
            <a:off x="4940669" y="3032108"/>
            <a:ext cx="1750231" cy="1750231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1" name="圖片版面配置區 19"/>
          <p:cNvSpPr>
            <a:spLocks noGrp="1"/>
          </p:cNvSpPr>
          <p:nvPr>
            <p:ph type="pic" sz="quarter" idx="33" hasCustomPrompt="1"/>
          </p:nvPr>
        </p:nvSpPr>
        <p:spPr>
          <a:xfrm>
            <a:off x="6047958" y="1580520"/>
            <a:ext cx="2596008" cy="2596006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2" name="圓角矩形 11"/>
          <p:cNvSpPr/>
          <p:nvPr userDrawn="1"/>
        </p:nvSpPr>
        <p:spPr>
          <a:xfrm rot="2700000">
            <a:off x="3726082" y="2104345"/>
            <a:ext cx="1643356" cy="1645200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34"/>
          </p:nvPr>
        </p:nvSpPr>
        <p:spPr>
          <a:xfrm>
            <a:off x="3761942" y="2462601"/>
            <a:ext cx="1571636" cy="928688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400">
                <a:solidFill>
                  <a:schemeClr val="bg1"/>
                </a:solidFill>
              </a:defRPr>
            </a:lvl1pPr>
            <a:lvl2pPr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8" name="圖片版面配置區 19"/>
          <p:cNvSpPr>
            <a:spLocks noGrp="1"/>
          </p:cNvSpPr>
          <p:nvPr>
            <p:ph type="pic" sz="quarter" idx="35" hasCustomPrompt="1"/>
          </p:nvPr>
        </p:nvSpPr>
        <p:spPr>
          <a:xfrm>
            <a:off x="462482" y="1628942"/>
            <a:ext cx="2596008" cy="2596006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19" name="矩形 18"/>
          <p:cNvSpPr/>
          <p:nvPr userDrawn="1"/>
        </p:nvSpPr>
        <p:spPr>
          <a:xfrm>
            <a:off x="3230232" y="2877442"/>
            <a:ext cx="99006" cy="99006"/>
          </a:xfrm>
          <a:prstGeom prst="rect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FFCE33"/>
              </a:solidFill>
            </a:endParaRPr>
          </a:p>
        </p:txBody>
      </p:sp>
      <p:sp>
        <p:nvSpPr>
          <p:cNvPr id="20" name="矩形 19"/>
          <p:cNvSpPr/>
          <p:nvPr userDrawn="1"/>
        </p:nvSpPr>
        <p:spPr>
          <a:xfrm>
            <a:off x="5766281" y="2877442"/>
            <a:ext cx="99006" cy="99006"/>
          </a:xfrm>
          <a:prstGeom prst="rect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FFCE33"/>
              </a:solidFill>
            </a:endParaRPr>
          </a:p>
        </p:txBody>
      </p:sp>
      <p:sp>
        <p:nvSpPr>
          <p:cNvPr id="17" name="圓角矩形 16"/>
          <p:cNvSpPr/>
          <p:nvPr userDrawn="1"/>
        </p:nvSpPr>
        <p:spPr>
          <a:xfrm rot="2700000">
            <a:off x="3770542" y="2148855"/>
            <a:ext cx="1554436" cy="1556180"/>
          </a:xfrm>
          <a:prstGeom prst="roundRect">
            <a:avLst/>
          </a:prstGeom>
          <a:noFill/>
          <a:ln w="6350">
            <a:solidFill>
              <a:schemeClr val="bg1"/>
            </a:solidFill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22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4" name="文字版面配置區 24"/>
          <p:cNvSpPr>
            <a:spLocks noGrp="1"/>
          </p:cNvSpPr>
          <p:nvPr>
            <p:ph type="body" sz="quarter" idx="48" hasCustomPrompt="1"/>
          </p:nvPr>
        </p:nvSpPr>
        <p:spPr>
          <a:xfrm>
            <a:off x="0" y="351552"/>
            <a:ext cx="785786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圖一字框_7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接點 32"/>
          <p:cNvCxnSpPr/>
          <p:nvPr userDrawn="1"/>
        </p:nvCxnSpPr>
        <p:spPr>
          <a:xfrm>
            <a:off x="2786050" y="2971800"/>
            <a:ext cx="71438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手繪多邊形 5"/>
          <p:cNvSpPr/>
          <p:nvPr userDrawn="1"/>
        </p:nvSpPr>
        <p:spPr>
          <a:xfrm flipH="1">
            <a:off x="0" y="1285866"/>
            <a:ext cx="2919294" cy="3370134"/>
          </a:xfrm>
          <a:custGeom>
            <a:avLst/>
            <a:gdLst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880144 w 3880144"/>
              <a:gd name="connsiteY2" fmla="*/ 1940072 h 3880144"/>
              <a:gd name="connsiteX3" fmla="*/ 1940072 w 3880144"/>
              <a:gd name="connsiteY3" fmla="*/ 3880144 h 3880144"/>
              <a:gd name="connsiteX4" fmla="*/ 0 w 3880144"/>
              <a:gd name="connsiteY4" fmla="*/ 1940072 h 3880144"/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361078 w 3880144"/>
              <a:gd name="connsiteY2" fmla="*/ 1435237 h 3880144"/>
              <a:gd name="connsiteX3" fmla="*/ 3880144 w 3880144"/>
              <a:gd name="connsiteY3" fmla="*/ 1940072 h 3880144"/>
              <a:gd name="connsiteX4" fmla="*/ 1940072 w 3880144"/>
              <a:gd name="connsiteY4" fmla="*/ 3880144 h 3880144"/>
              <a:gd name="connsiteX5" fmla="*/ 0 w 3880144"/>
              <a:gd name="connsiteY5" fmla="*/ 1940072 h 3880144"/>
              <a:gd name="connsiteX0" fmla="*/ 0 w 3880144"/>
              <a:gd name="connsiteY0" fmla="*/ 1940072 h 3880144"/>
              <a:gd name="connsiteX1" fmla="*/ 1940072 w 3880144"/>
              <a:gd name="connsiteY1" fmla="*/ 0 h 3880144"/>
              <a:gd name="connsiteX2" fmla="*/ 3361078 w 3880144"/>
              <a:gd name="connsiteY2" fmla="*/ 1435237 h 3880144"/>
              <a:gd name="connsiteX3" fmla="*/ 3880144 w 3880144"/>
              <a:gd name="connsiteY3" fmla="*/ 1940072 h 3880144"/>
              <a:gd name="connsiteX4" fmla="*/ 3354151 w 3880144"/>
              <a:gd name="connsiteY4" fmla="*/ 2460473 h 3880144"/>
              <a:gd name="connsiteX5" fmla="*/ 1940072 w 3880144"/>
              <a:gd name="connsiteY5" fmla="*/ 3880144 h 3880144"/>
              <a:gd name="connsiteX6" fmla="*/ 0 w 3880144"/>
              <a:gd name="connsiteY6" fmla="*/ 1940072 h 3880144"/>
              <a:gd name="connsiteX0" fmla="*/ 0 w 3361078"/>
              <a:gd name="connsiteY0" fmla="*/ 1940072 h 3880144"/>
              <a:gd name="connsiteX1" fmla="*/ 1940072 w 3361078"/>
              <a:gd name="connsiteY1" fmla="*/ 0 h 3880144"/>
              <a:gd name="connsiteX2" fmla="*/ 3361078 w 3361078"/>
              <a:gd name="connsiteY2" fmla="*/ 1435237 h 3880144"/>
              <a:gd name="connsiteX3" fmla="*/ 3354151 w 3361078"/>
              <a:gd name="connsiteY3" fmla="*/ 2460473 h 3880144"/>
              <a:gd name="connsiteX4" fmla="*/ 1940072 w 3361078"/>
              <a:gd name="connsiteY4" fmla="*/ 3880144 h 3880144"/>
              <a:gd name="connsiteX5" fmla="*/ 0 w 3361078"/>
              <a:gd name="connsiteY5" fmla="*/ 1940072 h 388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1078" h="3880144">
                <a:moveTo>
                  <a:pt x="0" y="1940072"/>
                </a:moveTo>
                <a:lnTo>
                  <a:pt x="1940072" y="0"/>
                </a:lnTo>
                <a:lnTo>
                  <a:pt x="3361078" y="1435237"/>
                </a:lnTo>
                <a:lnTo>
                  <a:pt x="3354151" y="2460473"/>
                </a:lnTo>
                <a:lnTo>
                  <a:pt x="1940072" y="3880144"/>
                </a:lnTo>
                <a:lnTo>
                  <a:pt x="0" y="194007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34" name="直線接點 33"/>
          <p:cNvCxnSpPr/>
          <p:nvPr userDrawn="1"/>
        </p:nvCxnSpPr>
        <p:spPr>
          <a:xfrm rot="16200000">
            <a:off x="3643306" y="2214560"/>
            <a:ext cx="71438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接點 35"/>
          <p:cNvCxnSpPr/>
          <p:nvPr userDrawn="1"/>
        </p:nvCxnSpPr>
        <p:spPr>
          <a:xfrm>
            <a:off x="4643438" y="1693063"/>
            <a:ext cx="288000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接點 36"/>
          <p:cNvCxnSpPr/>
          <p:nvPr userDrawn="1"/>
        </p:nvCxnSpPr>
        <p:spPr>
          <a:xfrm rot="16200000">
            <a:off x="7296575" y="3500444"/>
            <a:ext cx="71438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接點 37"/>
          <p:cNvCxnSpPr/>
          <p:nvPr userDrawn="1"/>
        </p:nvCxnSpPr>
        <p:spPr>
          <a:xfrm>
            <a:off x="6357950" y="3979079"/>
            <a:ext cx="71438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接點 38"/>
          <p:cNvCxnSpPr/>
          <p:nvPr userDrawn="1"/>
        </p:nvCxnSpPr>
        <p:spPr>
          <a:xfrm rot="16200000">
            <a:off x="5464747" y="3357568"/>
            <a:ext cx="714380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圖片版面配置區 15"/>
          <p:cNvSpPr>
            <a:spLocks noGrp="1"/>
          </p:cNvSpPr>
          <p:nvPr>
            <p:ph type="pic" sz="quarter" idx="13" hasCustomPrompt="1"/>
          </p:nvPr>
        </p:nvSpPr>
        <p:spPr>
          <a:xfrm>
            <a:off x="3143240" y="1171566"/>
            <a:ext cx="1714512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1" name="圖片版面配置區 15"/>
          <p:cNvSpPr>
            <a:spLocks noGrp="1"/>
          </p:cNvSpPr>
          <p:nvPr>
            <p:ph type="pic" sz="quarter" idx="14" hasCustomPrompt="1"/>
          </p:nvPr>
        </p:nvSpPr>
        <p:spPr>
          <a:xfrm>
            <a:off x="4964681" y="1171566"/>
            <a:ext cx="1714512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2" name="圖片版面配置區 15"/>
          <p:cNvSpPr>
            <a:spLocks noGrp="1"/>
          </p:cNvSpPr>
          <p:nvPr>
            <p:ph type="pic" sz="quarter" idx="16" hasCustomPrompt="1"/>
          </p:nvPr>
        </p:nvSpPr>
        <p:spPr>
          <a:xfrm>
            <a:off x="4964681" y="2314574"/>
            <a:ext cx="1714512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3" name="圖片版面配置區 15"/>
          <p:cNvSpPr>
            <a:spLocks noGrp="1"/>
          </p:cNvSpPr>
          <p:nvPr>
            <p:ph type="pic" sz="quarter" idx="18" hasCustomPrompt="1"/>
          </p:nvPr>
        </p:nvSpPr>
        <p:spPr>
          <a:xfrm>
            <a:off x="3143240" y="2314574"/>
            <a:ext cx="1714512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4" name="圖片版面配置區 15"/>
          <p:cNvSpPr>
            <a:spLocks noGrp="1"/>
          </p:cNvSpPr>
          <p:nvPr>
            <p:ph type="pic" sz="quarter" idx="19" hasCustomPrompt="1"/>
          </p:nvPr>
        </p:nvSpPr>
        <p:spPr>
          <a:xfrm>
            <a:off x="3143241" y="3457582"/>
            <a:ext cx="3541577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5" name="圖片版面配置區 15"/>
          <p:cNvSpPr>
            <a:spLocks noGrp="1"/>
          </p:cNvSpPr>
          <p:nvPr>
            <p:ph type="pic" sz="quarter" idx="15" hasCustomPrompt="1"/>
          </p:nvPr>
        </p:nvSpPr>
        <p:spPr>
          <a:xfrm>
            <a:off x="6796509" y="1171566"/>
            <a:ext cx="1714512" cy="2188161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46" name="圖片版面配置區 15"/>
          <p:cNvSpPr>
            <a:spLocks noGrp="1"/>
          </p:cNvSpPr>
          <p:nvPr>
            <p:ph type="pic" sz="quarter" idx="20" hasCustomPrompt="1"/>
          </p:nvPr>
        </p:nvSpPr>
        <p:spPr>
          <a:xfrm>
            <a:off x="6796509" y="3457582"/>
            <a:ext cx="1714512" cy="1042994"/>
          </a:xfrm>
          <a:solidFill>
            <a:schemeClr val="bg1">
              <a:lumMod val="85000"/>
            </a:schemeClr>
          </a:solidFill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6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50" name="文字版面配置區 12"/>
          <p:cNvSpPr>
            <a:spLocks noGrp="1"/>
          </p:cNvSpPr>
          <p:nvPr>
            <p:ph type="body" sz="quarter" idx="21"/>
          </p:nvPr>
        </p:nvSpPr>
        <p:spPr>
          <a:xfrm>
            <a:off x="142844" y="2428874"/>
            <a:ext cx="2214578" cy="1143008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400"/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1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22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23" name="L-圖案 22"/>
          <p:cNvSpPr/>
          <p:nvPr userDrawn="1"/>
        </p:nvSpPr>
        <p:spPr>
          <a:xfrm rot="8100000">
            <a:off x="1140010" y="1425776"/>
            <a:ext cx="180000" cy="180000"/>
          </a:xfrm>
          <a:prstGeom prst="corner">
            <a:avLst>
              <a:gd name="adj1" fmla="val 17475"/>
              <a:gd name="adj2" fmla="val 168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" name="L-圖案 23"/>
          <p:cNvSpPr/>
          <p:nvPr userDrawn="1"/>
        </p:nvSpPr>
        <p:spPr>
          <a:xfrm rot="18900000">
            <a:off x="1140010" y="4323542"/>
            <a:ext cx="180000" cy="180000"/>
          </a:xfrm>
          <a:prstGeom prst="corner">
            <a:avLst>
              <a:gd name="adj1" fmla="val 17475"/>
              <a:gd name="adj2" fmla="val 168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有時間序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圓形圖 67"/>
          <p:cNvSpPr/>
          <p:nvPr userDrawn="1"/>
        </p:nvSpPr>
        <p:spPr>
          <a:xfrm>
            <a:off x="4429124" y="2500312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69" name="圓形圖 68"/>
          <p:cNvSpPr/>
          <p:nvPr userDrawn="1"/>
        </p:nvSpPr>
        <p:spPr>
          <a:xfrm>
            <a:off x="4429124" y="4065720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70" name="圓形圖 69"/>
          <p:cNvSpPr/>
          <p:nvPr userDrawn="1"/>
        </p:nvSpPr>
        <p:spPr>
          <a:xfrm rot="5400000">
            <a:off x="4429124" y="3286130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grpSp>
        <p:nvGrpSpPr>
          <p:cNvPr id="28" name="群組 27"/>
          <p:cNvGrpSpPr/>
          <p:nvPr userDrawn="1"/>
        </p:nvGrpSpPr>
        <p:grpSpPr>
          <a:xfrm rot="10800000">
            <a:off x="3490912" y="4156201"/>
            <a:ext cx="309646" cy="108189"/>
            <a:chOff x="714944" y="1219809"/>
            <a:chExt cx="309646" cy="108189"/>
          </a:xfrm>
        </p:grpSpPr>
        <p:sp>
          <p:nvSpPr>
            <p:cNvPr id="29" name="等腰三角形 28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0" name="等腰三角形 29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1" name="等腰三角形 30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32" name="群組 31"/>
          <p:cNvGrpSpPr/>
          <p:nvPr userDrawn="1"/>
        </p:nvGrpSpPr>
        <p:grpSpPr>
          <a:xfrm>
            <a:off x="5836362" y="3375026"/>
            <a:ext cx="309646" cy="108189"/>
            <a:chOff x="714944" y="1791313"/>
            <a:chExt cx="309646" cy="108189"/>
          </a:xfrm>
        </p:grpSpPr>
        <p:sp>
          <p:nvSpPr>
            <p:cNvPr id="33" name="等腰三角形 32"/>
            <p:cNvSpPr/>
            <p:nvPr userDrawn="1"/>
          </p:nvSpPr>
          <p:spPr>
            <a:xfrm rot="5400000">
              <a:off x="70748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" name="等腰三角形 33"/>
            <p:cNvSpPr/>
            <p:nvPr userDrawn="1"/>
          </p:nvSpPr>
          <p:spPr>
            <a:xfrm rot="5400000">
              <a:off x="81567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5" name="等腰三角形 34"/>
            <p:cNvSpPr/>
            <p:nvPr userDrawn="1"/>
          </p:nvSpPr>
          <p:spPr>
            <a:xfrm rot="5400000">
              <a:off x="923862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52" name="手繪多邊形 51"/>
          <p:cNvSpPr/>
          <p:nvPr userDrawn="1"/>
        </p:nvSpPr>
        <p:spPr>
          <a:xfrm flipH="1">
            <a:off x="3571868" y="2071684"/>
            <a:ext cx="997704" cy="574703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1736264 w 1736264"/>
              <a:gd name="connsiteY0" fmla="*/ 994565 h 1000132"/>
              <a:gd name="connsiteX1" fmla="*/ 77003 w 1736264"/>
              <a:gd name="connsiteY1" fmla="*/ 1000132 h 1000132"/>
              <a:gd name="connsiteX2" fmla="*/ 22554 w 1736264"/>
              <a:gd name="connsiteY2" fmla="*/ 977578 h 1000132"/>
              <a:gd name="connsiteX3" fmla="*/ 0 w 1736264"/>
              <a:gd name="connsiteY3" fmla="*/ 923129 h 1000132"/>
              <a:gd name="connsiteX4" fmla="*/ 1 w 1736264"/>
              <a:gd name="connsiteY4" fmla="*/ 0 h 100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6264" h="1000132">
                <a:moveTo>
                  <a:pt x="1736264" y="994565"/>
                </a:moveTo>
                <a:lnTo>
                  <a:pt x="77003" y="1000132"/>
                </a:lnTo>
                <a:cubicBezTo>
                  <a:pt x="56581" y="1000132"/>
                  <a:pt x="36995" y="992019"/>
                  <a:pt x="22554" y="977578"/>
                </a:cubicBezTo>
                <a:cubicBezTo>
                  <a:pt x="8113" y="963137"/>
                  <a:pt x="0" y="943551"/>
                  <a:pt x="0" y="923129"/>
                </a:cubicBezTo>
                <a:cubicBezTo>
                  <a:pt x="0" y="617274"/>
                  <a:pt x="1" y="0"/>
                  <a:pt x="1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53" name="群組 52"/>
          <p:cNvGrpSpPr/>
          <p:nvPr userDrawn="1"/>
        </p:nvGrpSpPr>
        <p:grpSpPr>
          <a:xfrm rot="10800000">
            <a:off x="3286117" y="2590804"/>
            <a:ext cx="309646" cy="108189"/>
            <a:chOff x="714944" y="1219809"/>
            <a:chExt cx="309646" cy="108189"/>
          </a:xfrm>
        </p:grpSpPr>
        <p:sp>
          <p:nvSpPr>
            <p:cNvPr id="54" name="等腰三角形 53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5" name="等腰三角形 54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6" name="等腰三角形 55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57" name="手繪多邊形 56"/>
          <p:cNvSpPr/>
          <p:nvPr userDrawn="1"/>
        </p:nvSpPr>
        <p:spPr>
          <a:xfrm>
            <a:off x="4569571" y="2293912"/>
            <a:ext cx="1283499" cy="1145389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989130 h 1989130"/>
              <a:gd name="connsiteX1" fmla="*/ 77003 w 994567"/>
              <a:gd name="connsiteY1" fmla="*/ 1989130 h 1989130"/>
              <a:gd name="connsiteX2" fmla="*/ 22554 w 994567"/>
              <a:gd name="connsiteY2" fmla="*/ 1966576 h 1989130"/>
              <a:gd name="connsiteX3" fmla="*/ 0 w 994567"/>
              <a:gd name="connsiteY3" fmla="*/ 1912127 h 1989130"/>
              <a:gd name="connsiteX4" fmla="*/ 0 w 994567"/>
              <a:gd name="connsiteY4" fmla="*/ 0 h 1989130"/>
              <a:gd name="connsiteX0" fmla="*/ 2233621 w 2233621"/>
              <a:gd name="connsiteY0" fmla="*/ 1993274 h 1993274"/>
              <a:gd name="connsiteX1" fmla="*/ 77003 w 2233621"/>
              <a:gd name="connsiteY1" fmla="*/ 1989130 h 1993274"/>
              <a:gd name="connsiteX2" fmla="*/ 22554 w 2233621"/>
              <a:gd name="connsiteY2" fmla="*/ 1966576 h 1993274"/>
              <a:gd name="connsiteX3" fmla="*/ 0 w 2233621"/>
              <a:gd name="connsiteY3" fmla="*/ 1912127 h 1993274"/>
              <a:gd name="connsiteX4" fmla="*/ 0 w 2233621"/>
              <a:gd name="connsiteY4" fmla="*/ 0 h 1993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621" h="1993274">
                <a:moveTo>
                  <a:pt x="2233621" y="1993274"/>
                </a:moveTo>
                <a:lnTo>
                  <a:pt x="77003" y="1989130"/>
                </a:lnTo>
                <a:cubicBezTo>
                  <a:pt x="56581" y="1989130"/>
                  <a:pt x="36995" y="1981017"/>
                  <a:pt x="22554" y="1966576"/>
                </a:cubicBezTo>
                <a:cubicBezTo>
                  <a:pt x="8113" y="1952135"/>
                  <a:pt x="0" y="1932549"/>
                  <a:pt x="0" y="1912127"/>
                </a:cubicBezTo>
                <a:lnTo>
                  <a:pt x="0" y="0"/>
                </a:ln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58" name="手繪多邊形 57"/>
          <p:cNvSpPr/>
          <p:nvPr userDrawn="1"/>
        </p:nvSpPr>
        <p:spPr>
          <a:xfrm flipH="1">
            <a:off x="3786182" y="3279902"/>
            <a:ext cx="783390" cy="928694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616168 h 1616168"/>
              <a:gd name="connsiteX1" fmla="*/ 77003 w 994567"/>
              <a:gd name="connsiteY1" fmla="*/ 1616168 h 1616168"/>
              <a:gd name="connsiteX2" fmla="*/ 22554 w 994567"/>
              <a:gd name="connsiteY2" fmla="*/ 1593614 h 1616168"/>
              <a:gd name="connsiteX3" fmla="*/ 0 w 994567"/>
              <a:gd name="connsiteY3" fmla="*/ 1539165 h 1616168"/>
              <a:gd name="connsiteX4" fmla="*/ 2 w 994567"/>
              <a:gd name="connsiteY4" fmla="*/ 0 h 1616168"/>
              <a:gd name="connsiteX0" fmla="*/ 1363302 w 1363302"/>
              <a:gd name="connsiteY0" fmla="*/ 1616168 h 1616168"/>
              <a:gd name="connsiteX1" fmla="*/ 77003 w 1363302"/>
              <a:gd name="connsiteY1" fmla="*/ 1616168 h 1616168"/>
              <a:gd name="connsiteX2" fmla="*/ 22554 w 1363302"/>
              <a:gd name="connsiteY2" fmla="*/ 1593614 h 1616168"/>
              <a:gd name="connsiteX3" fmla="*/ 0 w 1363302"/>
              <a:gd name="connsiteY3" fmla="*/ 1539165 h 1616168"/>
              <a:gd name="connsiteX4" fmla="*/ 2 w 1363302"/>
              <a:gd name="connsiteY4" fmla="*/ 0 h 1616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3302" h="1616168">
                <a:moveTo>
                  <a:pt x="1363302" y="1616168"/>
                </a:moveTo>
                <a:lnTo>
                  <a:pt x="77003" y="1616168"/>
                </a:lnTo>
                <a:cubicBezTo>
                  <a:pt x="56581" y="1616168"/>
                  <a:pt x="36995" y="1608055"/>
                  <a:pt x="22554" y="1593614"/>
                </a:cubicBezTo>
                <a:cubicBezTo>
                  <a:pt x="8113" y="1579173"/>
                  <a:pt x="0" y="1559587"/>
                  <a:pt x="0" y="1539165"/>
                </a:cubicBezTo>
                <a:cubicBezTo>
                  <a:pt x="0" y="1233310"/>
                  <a:pt x="2" y="0"/>
                  <a:pt x="2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60" name="直線接點 59"/>
          <p:cNvCxnSpPr/>
          <p:nvPr userDrawn="1"/>
        </p:nvCxnSpPr>
        <p:spPr>
          <a:xfrm rot="5400000">
            <a:off x="3820687" y="4392204"/>
            <a:ext cx="1500198" cy="2429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圖片版面配置區 62"/>
          <p:cNvSpPr>
            <a:spLocks noGrp="1"/>
          </p:cNvSpPr>
          <p:nvPr>
            <p:ph type="pic" sz="quarter" idx="13" hasCustomPrompt="1"/>
          </p:nvPr>
        </p:nvSpPr>
        <p:spPr>
          <a:xfrm>
            <a:off x="4087087" y="1142990"/>
            <a:ext cx="969822" cy="96982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200"/>
            </a:lvl1pPr>
          </a:lstStyle>
          <a:p>
            <a:r>
              <a:rPr lang="zh-TW" altLang="en-US" dirty="0" smtClean="0"/>
              <a:t>圖片</a:t>
            </a:r>
            <a:endParaRPr lang="zh-TW" altLang="en-US" dirty="0"/>
          </a:p>
        </p:txBody>
      </p:sp>
      <p:sp>
        <p:nvSpPr>
          <p:cNvPr id="75" name="文字版面配置區 74"/>
          <p:cNvSpPr>
            <a:spLocks noGrp="1"/>
          </p:cNvSpPr>
          <p:nvPr>
            <p:ph type="body" sz="quarter" idx="15" hasCustomPrompt="1"/>
          </p:nvPr>
        </p:nvSpPr>
        <p:spPr>
          <a:xfrm>
            <a:off x="3680626" y="2306411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80" name="文字版面配置區 74"/>
          <p:cNvSpPr>
            <a:spLocks noGrp="1"/>
          </p:cNvSpPr>
          <p:nvPr>
            <p:ph type="body" sz="quarter" idx="16" hasCustomPrompt="1"/>
          </p:nvPr>
        </p:nvSpPr>
        <p:spPr>
          <a:xfrm>
            <a:off x="4929190" y="3092231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81" name="文字版面配置區 74"/>
          <p:cNvSpPr>
            <a:spLocks noGrp="1"/>
          </p:cNvSpPr>
          <p:nvPr>
            <p:ph type="body" sz="quarter" idx="17" hasCustomPrompt="1"/>
          </p:nvPr>
        </p:nvSpPr>
        <p:spPr>
          <a:xfrm>
            <a:off x="3823502" y="3871821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1" name="文字版面配置區 8"/>
          <p:cNvSpPr>
            <a:spLocks noGrp="1"/>
          </p:cNvSpPr>
          <p:nvPr>
            <p:ph type="body" sz="quarter" idx="30" hasCustomPrompt="1"/>
          </p:nvPr>
        </p:nvSpPr>
        <p:spPr>
          <a:xfrm>
            <a:off x="857224" y="2143122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FFAA01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92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857224" y="2498626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93" name="直接连接符 26"/>
          <p:cNvCxnSpPr/>
          <p:nvPr userDrawn="1"/>
        </p:nvCxnSpPr>
        <p:spPr>
          <a:xfrm rot="10800000">
            <a:off x="1030199" y="2493286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6786578" y="2930626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0B9D89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95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6786578" y="3286130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96" name="直接连接符 26"/>
          <p:cNvCxnSpPr/>
          <p:nvPr userDrawn="1"/>
        </p:nvCxnSpPr>
        <p:spPr>
          <a:xfrm rot="10800000">
            <a:off x="6959553" y="3280790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1071538" y="3710216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98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1071538" y="4057806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99" name="直接连接符 26"/>
          <p:cNvCxnSpPr/>
          <p:nvPr userDrawn="1"/>
        </p:nvCxnSpPr>
        <p:spPr>
          <a:xfrm rot="10800000">
            <a:off x="1244513" y="4060380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橢圓 104"/>
          <p:cNvSpPr/>
          <p:nvPr userDrawn="1"/>
        </p:nvSpPr>
        <p:spPr>
          <a:xfrm>
            <a:off x="2607485" y="2351208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AA0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8" name="文字版面配置區 43"/>
          <p:cNvSpPr>
            <a:spLocks noGrp="1"/>
          </p:cNvSpPr>
          <p:nvPr>
            <p:ph type="body" sz="quarter" idx="25" hasCustomPrompt="1"/>
          </p:nvPr>
        </p:nvSpPr>
        <p:spPr>
          <a:xfrm>
            <a:off x="2590844" y="2360732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FFAA01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109" name="橢圓 108"/>
          <p:cNvSpPr/>
          <p:nvPr userDrawn="1"/>
        </p:nvSpPr>
        <p:spPr>
          <a:xfrm>
            <a:off x="6216171" y="3137026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B9D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0" name="文字版面配置區 43"/>
          <p:cNvSpPr>
            <a:spLocks noGrp="1"/>
          </p:cNvSpPr>
          <p:nvPr>
            <p:ph type="body" sz="quarter" idx="50" hasCustomPrompt="1"/>
          </p:nvPr>
        </p:nvSpPr>
        <p:spPr>
          <a:xfrm>
            <a:off x="6199530" y="3146550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0B9D89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111" name="橢圓 110"/>
          <p:cNvSpPr/>
          <p:nvPr userDrawn="1"/>
        </p:nvSpPr>
        <p:spPr>
          <a:xfrm>
            <a:off x="2821799" y="3916616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3D57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2" name="文字版面配置區 43"/>
          <p:cNvSpPr>
            <a:spLocks noGrp="1"/>
          </p:cNvSpPr>
          <p:nvPr>
            <p:ph type="body" sz="quarter" idx="51" hasCustomPrompt="1"/>
          </p:nvPr>
        </p:nvSpPr>
        <p:spPr>
          <a:xfrm>
            <a:off x="2805158" y="3926140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3D57B4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115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20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有時間序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圓形圖 87"/>
          <p:cNvSpPr/>
          <p:nvPr userDrawn="1"/>
        </p:nvSpPr>
        <p:spPr>
          <a:xfrm>
            <a:off x="4430712" y="3919535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6" name="圓形圖 85"/>
          <p:cNvSpPr/>
          <p:nvPr userDrawn="1"/>
        </p:nvSpPr>
        <p:spPr>
          <a:xfrm rot="5400000">
            <a:off x="4433886" y="919152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7" name="圓形圖 86"/>
          <p:cNvSpPr/>
          <p:nvPr userDrawn="1"/>
        </p:nvSpPr>
        <p:spPr>
          <a:xfrm rot="5400000">
            <a:off x="4435472" y="2982811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5" name="圓形圖 84"/>
          <p:cNvSpPr/>
          <p:nvPr userDrawn="1"/>
        </p:nvSpPr>
        <p:spPr>
          <a:xfrm>
            <a:off x="4430712" y="1926433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grpSp>
        <p:nvGrpSpPr>
          <p:cNvPr id="63" name="群組 24"/>
          <p:cNvGrpSpPr/>
          <p:nvPr userDrawn="1"/>
        </p:nvGrpSpPr>
        <p:grpSpPr>
          <a:xfrm rot="10800000" flipH="1">
            <a:off x="5476800" y="3082021"/>
            <a:ext cx="309646" cy="108189"/>
            <a:chOff x="714944" y="1219809"/>
            <a:chExt cx="309646" cy="108189"/>
          </a:xfrm>
        </p:grpSpPr>
        <p:sp>
          <p:nvSpPr>
            <p:cNvPr id="81" name="等腰三角形 80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2" name="等腰三角形 81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3" name="等腰三角形 82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64" name="群組 31"/>
          <p:cNvGrpSpPr/>
          <p:nvPr userDrawn="1"/>
        </p:nvGrpSpPr>
        <p:grpSpPr>
          <a:xfrm flipH="1">
            <a:off x="3428992" y="2012944"/>
            <a:ext cx="309646" cy="108189"/>
            <a:chOff x="714944" y="1791313"/>
            <a:chExt cx="309646" cy="108189"/>
          </a:xfrm>
        </p:grpSpPr>
        <p:sp>
          <p:nvSpPr>
            <p:cNvPr id="78" name="等腰三角形 77"/>
            <p:cNvSpPr/>
            <p:nvPr userDrawn="1"/>
          </p:nvSpPr>
          <p:spPr>
            <a:xfrm rot="5400000">
              <a:off x="70748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9" name="等腰三角形 78"/>
            <p:cNvSpPr/>
            <p:nvPr userDrawn="1"/>
          </p:nvSpPr>
          <p:spPr>
            <a:xfrm rot="5400000">
              <a:off x="81567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0" name="等腰三角形 79"/>
            <p:cNvSpPr/>
            <p:nvPr userDrawn="1"/>
          </p:nvSpPr>
          <p:spPr>
            <a:xfrm rot="5400000">
              <a:off x="923862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65" name="手繪多邊形 64"/>
          <p:cNvSpPr/>
          <p:nvPr userDrawn="1"/>
        </p:nvSpPr>
        <p:spPr>
          <a:xfrm>
            <a:off x="4569626" y="488133"/>
            <a:ext cx="1259682" cy="577086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2192174 w 2192174"/>
              <a:gd name="connsiteY0" fmla="*/ 1004279 h 1004279"/>
              <a:gd name="connsiteX1" fmla="*/ 77003 w 2192174"/>
              <a:gd name="connsiteY1" fmla="*/ 1000132 h 1004279"/>
              <a:gd name="connsiteX2" fmla="*/ 22554 w 2192174"/>
              <a:gd name="connsiteY2" fmla="*/ 977578 h 1004279"/>
              <a:gd name="connsiteX3" fmla="*/ 0 w 2192174"/>
              <a:gd name="connsiteY3" fmla="*/ 923129 h 1004279"/>
              <a:gd name="connsiteX4" fmla="*/ 1 w 2192174"/>
              <a:gd name="connsiteY4" fmla="*/ 0 h 1004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174" h="1004279">
                <a:moveTo>
                  <a:pt x="2192174" y="1004279"/>
                </a:moveTo>
                <a:lnTo>
                  <a:pt x="77003" y="1000132"/>
                </a:lnTo>
                <a:cubicBezTo>
                  <a:pt x="56581" y="1000132"/>
                  <a:pt x="36995" y="992019"/>
                  <a:pt x="22554" y="977578"/>
                </a:cubicBezTo>
                <a:cubicBezTo>
                  <a:pt x="8113" y="963137"/>
                  <a:pt x="0" y="943551"/>
                  <a:pt x="0" y="923129"/>
                </a:cubicBezTo>
                <a:cubicBezTo>
                  <a:pt x="0" y="617274"/>
                  <a:pt x="1" y="0"/>
                  <a:pt x="1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66" name="群組 39"/>
          <p:cNvGrpSpPr/>
          <p:nvPr userDrawn="1"/>
        </p:nvGrpSpPr>
        <p:grpSpPr>
          <a:xfrm rot="10800000" flipH="1">
            <a:off x="5786437" y="1009635"/>
            <a:ext cx="309646" cy="108189"/>
            <a:chOff x="714944" y="1219809"/>
            <a:chExt cx="309646" cy="108189"/>
          </a:xfrm>
        </p:grpSpPr>
        <p:sp>
          <p:nvSpPr>
            <p:cNvPr id="75" name="等腰三角形 74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6" name="等腰三角形 75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7" name="等腰三角形 76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67" name="手繪多邊形 66"/>
          <p:cNvSpPr/>
          <p:nvPr userDrawn="1"/>
        </p:nvSpPr>
        <p:spPr>
          <a:xfrm flipH="1">
            <a:off x="3717138" y="928676"/>
            <a:ext cx="852488" cy="114300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989130 h 1989130"/>
              <a:gd name="connsiteX1" fmla="*/ 77003 w 994567"/>
              <a:gd name="connsiteY1" fmla="*/ 1989130 h 1989130"/>
              <a:gd name="connsiteX2" fmla="*/ 22554 w 994567"/>
              <a:gd name="connsiteY2" fmla="*/ 1966576 h 1989130"/>
              <a:gd name="connsiteX3" fmla="*/ 0 w 994567"/>
              <a:gd name="connsiteY3" fmla="*/ 1912127 h 1989130"/>
              <a:gd name="connsiteX4" fmla="*/ 0 w 994567"/>
              <a:gd name="connsiteY4" fmla="*/ 0 h 1989130"/>
              <a:gd name="connsiteX0" fmla="*/ 1483550 w 1483550"/>
              <a:gd name="connsiteY0" fmla="*/ 1989125 h 1989130"/>
              <a:gd name="connsiteX1" fmla="*/ 77003 w 1483550"/>
              <a:gd name="connsiteY1" fmla="*/ 1989130 h 1989130"/>
              <a:gd name="connsiteX2" fmla="*/ 22554 w 1483550"/>
              <a:gd name="connsiteY2" fmla="*/ 1966576 h 1989130"/>
              <a:gd name="connsiteX3" fmla="*/ 0 w 1483550"/>
              <a:gd name="connsiteY3" fmla="*/ 1912127 h 1989130"/>
              <a:gd name="connsiteX4" fmla="*/ 0 w 1483550"/>
              <a:gd name="connsiteY4" fmla="*/ 0 h 1989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3550" h="1989130">
                <a:moveTo>
                  <a:pt x="1483550" y="1989125"/>
                </a:moveTo>
                <a:lnTo>
                  <a:pt x="77003" y="1989130"/>
                </a:lnTo>
                <a:cubicBezTo>
                  <a:pt x="56581" y="1989130"/>
                  <a:pt x="36995" y="1981017"/>
                  <a:pt x="22554" y="1966576"/>
                </a:cubicBezTo>
                <a:cubicBezTo>
                  <a:pt x="8113" y="1952135"/>
                  <a:pt x="0" y="1932549"/>
                  <a:pt x="0" y="1912127"/>
                </a:cubicBezTo>
                <a:lnTo>
                  <a:pt x="0" y="0"/>
                </a:ln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8" name="手繪多邊形 67"/>
          <p:cNvSpPr/>
          <p:nvPr userDrawn="1"/>
        </p:nvSpPr>
        <p:spPr>
          <a:xfrm>
            <a:off x="4569625" y="2212186"/>
            <a:ext cx="947739" cy="93106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616168 h 1616168"/>
              <a:gd name="connsiteX1" fmla="*/ 77003 w 994567"/>
              <a:gd name="connsiteY1" fmla="*/ 1616168 h 1616168"/>
              <a:gd name="connsiteX2" fmla="*/ 22554 w 994567"/>
              <a:gd name="connsiteY2" fmla="*/ 1593614 h 1616168"/>
              <a:gd name="connsiteX3" fmla="*/ 0 w 994567"/>
              <a:gd name="connsiteY3" fmla="*/ 1539165 h 1616168"/>
              <a:gd name="connsiteX4" fmla="*/ 2 w 994567"/>
              <a:gd name="connsiteY4" fmla="*/ 0 h 1616168"/>
              <a:gd name="connsiteX0" fmla="*/ 1649312 w 1649312"/>
              <a:gd name="connsiteY0" fmla="*/ 1620299 h 1620299"/>
              <a:gd name="connsiteX1" fmla="*/ 77003 w 1649312"/>
              <a:gd name="connsiteY1" fmla="*/ 1616168 h 1620299"/>
              <a:gd name="connsiteX2" fmla="*/ 22554 w 1649312"/>
              <a:gd name="connsiteY2" fmla="*/ 1593614 h 1620299"/>
              <a:gd name="connsiteX3" fmla="*/ 0 w 1649312"/>
              <a:gd name="connsiteY3" fmla="*/ 1539165 h 1620299"/>
              <a:gd name="connsiteX4" fmla="*/ 2 w 1649312"/>
              <a:gd name="connsiteY4" fmla="*/ 0 h 1620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9312" h="1620299">
                <a:moveTo>
                  <a:pt x="1649312" y="1620299"/>
                </a:moveTo>
                <a:lnTo>
                  <a:pt x="77003" y="1616168"/>
                </a:lnTo>
                <a:cubicBezTo>
                  <a:pt x="56581" y="1616168"/>
                  <a:pt x="36995" y="1608055"/>
                  <a:pt x="22554" y="1593614"/>
                </a:cubicBezTo>
                <a:cubicBezTo>
                  <a:pt x="8113" y="1579173"/>
                  <a:pt x="0" y="1559587"/>
                  <a:pt x="0" y="1539165"/>
                </a:cubicBezTo>
                <a:cubicBezTo>
                  <a:pt x="0" y="1233310"/>
                  <a:pt x="2" y="0"/>
                  <a:pt x="2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9" name="手繪多邊形 68"/>
          <p:cNvSpPr/>
          <p:nvPr userDrawn="1"/>
        </p:nvSpPr>
        <p:spPr>
          <a:xfrm flipH="1">
            <a:off x="3450438" y="2928940"/>
            <a:ext cx="1119188" cy="114300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989130 h 1989130"/>
              <a:gd name="connsiteX1" fmla="*/ 77003 w 994567"/>
              <a:gd name="connsiteY1" fmla="*/ 1989130 h 1989130"/>
              <a:gd name="connsiteX2" fmla="*/ 22554 w 994567"/>
              <a:gd name="connsiteY2" fmla="*/ 1966576 h 1989130"/>
              <a:gd name="connsiteX3" fmla="*/ 0 w 994567"/>
              <a:gd name="connsiteY3" fmla="*/ 1912127 h 1989130"/>
              <a:gd name="connsiteX4" fmla="*/ 0 w 994567"/>
              <a:gd name="connsiteY4" fmla="*/ 0 h 1989130"/>
              <a:gd name="connsiteX0" fmla="*/ 1947678 w 1947678"/>
              <a:gd name="connsiteY0" fmla="*/ 1984964 h 1989130"/>
              <a:gd name="connsiteX1" fmla="*/ 77003 w 1947678"/>
              <a:gd name="connsiteY1" fmla="*/ 1989130 h 1989130"/>
              <a:gd name="connsiteX2" fmla="*/ 22554 w 1947678"/>
              <a:gd name="connsiteY2" fmla="*/ 1966576 h 1989130"/>
              <a:gd name="connsiteX3" fmla="*/ 0 w 1947678"/>
              <a:gd name="connsiteY3" fmla="*/ 1912127 h 1989130"/>
              <a:gd name="connsiteX4" fmla="*/ 0 w 1947678"/>
              <a:gd name="connsiteY4" fmla="*/ 0 h 1989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7678" h="1989130">
                <a:moveTo>
                  <a:pt x="1947678" y="1984964"/>
                </a:moveTo>
                <a:lnTo>
                  <a:pt x="77003" y="1989130"/>
                </a:lnTo>
                <a:cubicBezTo>
                  <a:pt x="56581" y="1989130"/>
                  <a:pt x="36995" y="1981017"/>
                  <a:pt x="22554" y="1966576"/>
                </a:cubicBezTo>
                <a:cubicBezTo>
                  <a:pt x="8113" y="1952135"/>
                  <a:pt x="0" y="1932549"/>
                  <a:pt x="0" y="1912127"/>
                </a:cubicBezTo>
                <a:lnTo>
                  <a:pt x="0" y="0"/>
                </a:ln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70" name="直線接點 69"/>
          <p:cNvCxnSpPr/>
          <p:nvPr userDrawn="1"/>
        </p:nvCxnSpPr>
        <p:spPr>
          <a:xfrm rot="5400000" flipH="1" flipV="1">
            <a:off x="1992318" y="2563836"/>
            <a:ext cx="5156990" cy="2374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" name="群組 47"/>
          <p:cNvGrpSpPr/>
          <p:nvPr userDrawn="1"/>
        </p:nvGrpSpPr>
        <p:grpSpPr>
          <a:xfrm flipH="1">
            <a:off x="3155175" y="4021086"/>
            <a:ext cx="309646" cy="108189"/>
            <a:chOff x="714944" y="1791313"/>
            <a:chExt cx="309646" cy="108189"/>
          </a:xfrm>
        </p:grpSpPr>
        <p:sp>
          <p:nvSpPr>
            <p:cNvPr id="72" name="等腰三角形 71"/>
            <p:cNvSpPr/>
            <p:nvPr userDrawn="1"/>
          </p:nvSpPr>
          <p:spPr>
            <a:xfrm rot="5400000">
              <a:off x="70748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3" name="等腰三角形 72"/>
            <p:cNvSpPr/>
            <p:nvPr userDrawn="1"/>
          </p:nvSpPr>
          <p:spPr>
            <a:xfrm rot="5400000">
              <a:off x="81567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4" name="等腰三角形 73"/>
            <p:cNvSpPr/>
            <p:nvPr userDrawn="1"/>
          </p:nvSpPr>
          <p:spPr>
            <a:xfrm rot="5400000">
              <a:off x="923862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89" name="文字版面配置區 74"/>
          <p:cNvSpPr>
            <a:spLocks noGrp="1"/>
          </p:cNvSpPr>
          <p:nvPr>
            <p:ph type="body" sz="quarter" idx="15" hasCustomPrompt="1"/>
          </p:nvPr>
        </p:nvSpPr>
        <p:spPr>
          <a:xfrm>
            <a:off x="4865025" y="739857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0" name="文字版面配置區 74"/>
          <p:cNvSpPr>
            <a:spLocks noGrp="1"/>
          </p:cNvSpPr>
          <p:nvPr>
            <p:ph type="body" sz="quarter" idx="16" hasCustomPrompt="1"/>
          </p:nvPr>
        </p:nvSpPr>
        <p:spPr>
          <a:xfrm>
            <a:off x="3745841" y="1751906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tabLst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1" name="文字版面配置區 74"/>
          <p:cNvSpPr>
            <a:spLocks noGrp="1"/>
          </p:cNvSpPr>
          <p:nvPr>
            <p:ph type="body" sz="quarter" idx="17" hasCustomPrompt="1"/>
          </p:nvPr>
        </p:nvSpPr>
        <p:spPr>
          <a:xfrm>
            <a:off x="4722149" y="2809876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2" name="文字版面配置區 74"/>
          <p:cNvSpPr>
            <a:spLocks noGrp="1"/>
          </p:cNvSpPr>
          <p:nvPr>
            <p:ph type="body" sz="quarter" idx="18" hasCustomPrompt="1"/>
          </p:nvPr>
        </p:nvSpPr>
        <p:spPr>
          <a:xfrm>
            <a:off x="3629153" y="3737862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3" name="橢圓 92"/>
          <p:cNvSpPr/>
          <p:nvPr userDrawn="1"/>
        </p:nvSpPr>
        <p:spPr>
          <a:xfrm>
            <a:off x="6179385" y="765161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B9D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4" name="文字版面配置區 43"/>
          <p:cNvSpPr>
            <a:spLocks noGrp="1"/>
          </p:cNvSpPr>
          <p:nvPr>
            <p:ph type="body" sz="quarter" idx="25" hasCustomPrompt="1"/>
          </p:nvPr>
        </p:nvSpPr>
        <p:spPr>
          <a:xfrm>
            <a:off x="6162744" y="774685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0B9D89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5" name="橢圓 94"/>
          <p:cNvSpPr/>
          <p:nvPr userDrawn="1"/>
        </p:nvSpPr>
        <p:spPr>
          <a:xfrm>
            <a:off x="2750361" y="1778798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AA0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6" name="文字版面配置區 43"/>
          <p:cNvSpPr>
            <a:spLocks noGrp="1"/>
          </p:cNvSpPr>
          <p:nvPr>
            <p:ph type="body" sz="quarter" idx="26" hasCustomPrompt="1"/>
          </p:nvPr>
        </p:nvSpPr>
        <p:spPr>
          <a:xfrm>
            <a:off x="2733720" y="1788322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FFAA01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7" name="橢圓 96"/>
          <p:cNvSpPr/>
          <p:nvPr userDrawn="1"/>
        </p:nvSpPr>
        <p:spPr>
          <a:xfrm>
            <a:off x="5874525" y="2839930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EB6E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8" name="文字版面配置區 43"/>
          <p:cNvSpPr>
            <a:spLocks noGrp="1"/>
          </p:cNvSpPr>
          <p:nvPr>
            <p:ph type="body" sz="quarter" idx="27" hasCustomPrompt="1"/>
          </p:nvPr>
        </p:nvSpPr>
        <p:spPr>
          <a:xfrm>
            <a:off x="5857884" y="2849454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EB6E5A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9" name="橢圓 98"/>
          <p:cNvSpPr/>
          <p:nvPr userDrawn="1"/>
        </p:nvSpPr>
        <p:spPr>
          <a:xfrm>
            <a:off x="2464609" y="3760780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3D57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0" name="文字版面配置區 43"/>
          <p:cNvSpPr>
            <a:spLocks noGrp="1"/>
          </p:cNvSpPr>
          <p:nvPr>
            <p:ph type="body" sz="quarter" idx="28" hasCustomPrompt="1"/>
          </p:nvPr>
        </p:nvSpPr>
        <p:spPr>
          <a:xfrm>
            <a:off x="2447968" y="3770304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3D57B4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101" name="文字版面配置區 8"/>
          <p:cNvSpPr>
            <a:spLocks noGrp="1"/>
          </p:cNvSpPr>
          <p:nvPr>
            <p:ph type="body" sz="quarter" idx="30" hasCustomPrompt="1"/>
          </p:nvPr>
        </p:nvSpPr>
        <p:spPr>
          <a:xfrm>
            <a:off x="6715140" y="571485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0B9D89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2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6715140" y="926989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tabLst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3" name="直接连接符 26"/>
          <p:cNvCxnSpPr/>
          <p:nvPr userDrawn="1"/>
        </p:nvCxnSpPr>
        <p:spPr>
          <a:xfrm rot="10800000">
            <a:off x="6888115" y="921649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1000100" y="1583533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FFAA01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5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1000100" y="1939037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6" name="直接连接符 26"/>
          <p:cNvCxnSpPr/>
          <p:nvPr userDrawn="1"/>
        </p:nvCxnSpPr>
        <p:spPr>
          <a:xfrm rot="10800000">
            <a:off x="1173075" y="1933697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6429388" y="2643188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EB6E5A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8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6429388" y="2998692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9" name="直接连接符 26"/>
          <p:cNvCxnSpPr/>
          <p:nvPr userDrawn="1"/>
        </p:nvCxnSpPr>
        <p:spPr>
          <a:xfrm rot="10800000">
            <a:off x="6602363" y="2993352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714348" y="3571882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11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714348" y="3927386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12" name="直接连接符 26"/>
          <p:cNvCxnSpPr/>
          <p:nvPr userDrawn="1"/>
        </p:nvCxnSpPr>
        <p:spPr>
          <a:xfrm rot="10800000">
            <a:off x="887323" y="3922046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14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有時間序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圓形圖 87"/>
          <p:cNvSpPr/>
          <p:nvPr userDrawn="1"/>
        </p:nvSpPr>
        <p:spPr>
          <a:xfrm>
            <a:off x="4430712" y="3490907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6" name="圓形圖 85"/>
          <p:cNvSpPr/>
          <p:nvPr userDrawn="1"/>
        </p:nvSpPr>
        <p:spPr>
          <a:xfrm rot="5400000">
            <a:off x="4433886" y="919152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7" name="圓形圖 86"/>
          <p:cNvSpPr/>
          <p:nvPr userDrawn="1"/>
        </p:nvSpPr>
        <p:spPr>
          <a:xfrm rot="5400000">
            <a:off x="4435472" y="2699433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85" name="圓形圖 84"/>
          <p:cNvSpPr/>
          <p:nvPr userDrawn="1"/>
        </p:nvSpPr>
        <p:spPr>
          <a:xfrm>
            <a:off x="4430712" y="1783557"/>
            <a:ext cx="285752" cy="285752"/>
          </a:xfrm>
          <a:prstGeom prst="pie">
            <a:avLst>
              <a:gd name="adj1" fmla="val 10799761"/>
              <a:gd name="adj2" fmla="val 1620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grpSp>
        <p:nvGrpSpPr>
          <p:cNvPr id="2" name="群組 24"/>
          <p:cNvGrpSpPr/>
          <p:nvPr userDrawn="1"/>
        </p:nvGrpSpPr>
        <p:grpSpPr>
          <a:xfrm rot="10800000" flipH="1">
            <a:off x="5476800" y="2798643"/>
            <a:ext cx="309646" cy="108189"/>
            <a:chOff x="714944" y="1219809"/>
            <a:chExt cx="309646" cy="108189"/>
          </a:xfrm>
        </p:grpSpPr>
        <p:sp>
          <p:nvSpPr>
            <p:cNvPr id="81" name="等腰三角形 80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2" name="等腰三角形 81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3" name="等腰三角形 82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6" name="群組 31"/>
          <p:cNvGrpSpPr/>
          <p:nvPr userDrawn="1"/>
        </p:nvGrpSpPr>
        <p:grpSpPr>
          <a:xfrm flipH="1">
            <a:off x="3428992" y="1870068"/>
            <a:ext cx="309646" cy="108189"/>
            <a:chOff x="714944" y="1791313"/>
            <a:chExt cx="309646" cy="108189"/>
          </a:xfrm>
        </p:grpSpPr>
        <p:sp>
          <p:nvSpPr>
            <p:cNvPr id="78" name="等腰三角形 77"/>
            <p:cNvSpPr/>
            <p:nvPr userDrawn="1"/>
          </p:nvSpPr>
          <p:spPr>
            <a:xfrm rot="5400000">
              <a:off x="70748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9" name="等腰三角形 78"/>
            <p:cNvSpPr/>
            <p:nvPr userDrawn="1"/>
          </p:nvSpPr>
          <p:spPr>
            <a:xfrm rot="5400000">
              <a:off x="81567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0" name="等腰三角形 79"/>
            <p:cNvSpPr/>
            <p:nvPr userDrawn="1"/>
          </p:nvSpPr>
          <p:spPr>
            <a:xfrm rot="5400000">
              <a:off x="923862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65" name="手繪多邊形 64"/>
          <p:cNvSpPr/>
          <p:nvPr userDrawn="1"/>
        </p:nvSpPr>
        <p:spPr>
          <a:xfrm>
            <a:off x="4569626" y="488133"/>
            <a:ext cx="1259682" cy="577086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2192174 w 2192174"/>
              <a:gd name="connsiteY0" fmla="*/ 1004279 h 1004279"/>
              <a:gd name="connsiteX1" fmla="*/ 77003 w 2192174"/>
              <a:gd name="connsiteY1" fmla="*/ 1000132 h 1004279"/>
              <a:gd name="connsiteX2" fmla="*/ 22554 w 2192174"/>
              <a:gd name="connsiteY2" fmla="*/ 977578 h 1004279"/>
              <a:gd name="connsiteX3" fmla="*/ 0 w 2192174"/>
              <a:gd name="connsiteY3" fmla="*/ 923129 h 1004279"/>
              <a:gd name="connsiteX4" fmla="*/ 1 w 2192174"/>
              <a:gd name="connsiteY4" fmla="*/ 0 h 1004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174" h="1004279">
                <a:moveTo>
                  <a:pt x="2192174" y="1004279"/>
                </a:moveTo>
                <a:lnTo>
                  <a:pt x="77003" y="1000132"/>
                </a:lnTo>
                <a:cubicBezTo>
                  <a:pt x="56581" y="1000132"/>
                  <a:pt x="36995" y="992019"/>
                  <a:pt x="22554" y="977578"/>
                </a:cubicBezTo>
                <a:cubicBezTo>
                  <a:pt x="8113" y="963137"/>
                  <a:pt x="0" y="943551"/>
                  <a:pt x="0" y="923129"/>
                </a:cubicBezTo>
                <a:cubicBezTo>
                  <a:pt x="0" y="617274"/>
                  <a:pt x="1" y="0"/>
                  <a:pt x="1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7" name="群組 39"/>
          <p:cNvGrpSpPr/>
          <p:nvPr userDrawn="1"/>
        </p:nvGrpSpPr>
        <p:grpSpPr>
          <a:xfrm rot="10800000" flipH="1">
            <a:off x="5786437" y="1009635"/>
            <a:ext cx="309646" cy="108189"/>
            <a:chOff x="714944" y="1219809"/>
            <a:chExt cx="309646" cy="108189"/>
          </a:xfrm>
        </p:grpSpPr>
        <p:sp>
          <p:nvSpPr>
            <p:cNvPr id="75" name="等腰三角形 74"/>
            <p:cNvSpPr/>
            <p:nvPr userDrawn="1"/>
          </p:nvSpPr>
          <p:spPr>
            <a:xfrm rot="5400000">
              <a:off x="70748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6" name="等腰三角形 75"/>
            <p:cNvSpPr/>
            <p:nvPr userDrawn="1"/>
          </p:nvSpPr>
          <p:spPr>
            <a:xfrm rot="5400000">
              <a:off x="815673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7" name="等腰三角形 76"/>
            <p:cNvSpPr/>
            <p:nvPr userDrawn="1"/>
          </p:nvSpPr>
          <p:spPr>
            <a:xfrm rot="5400000">
              <a:off x="923862" y="1227270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67" name="手繪多邊形 66"/>
          <p:cNvSpPr/>
          <p:nvPr userDrawn="1"/>
        </p:nvSpPr>
        <p:spPr>
          <a:xfrm flipH="1">
            <a:off x="3717138" y="785800"/>
            <a:ext cx="852488" cy="114300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989130 h 1989130"/>
              <a:gd name="connsiteX1" fmla="*/ 77003 w 994567"/>
              <a:gd name="connsiteY1" fmla="*/ 1989130 h 1989130"/>
              <a:gd name="connsiteX2" fmla="*/ 22554 w 994567"/>
              <a:gd name="connsiteY2" fmla="*/ 1966576 h 1989130"/>
              <a:gd name="connsiteX3" fmla="*/ 0 w 994567"/>
              <a:gd name="connsiteY3" fmla="*/ 1912127 h 1989130"/>
              <a:gd name="connsiteX4" fmla="*/ 0 w 994567"/>
              <a:gd name="connsiteY4" fmla="*/ 0 h 1989130"/>
              <a:gd name="connsiteX0" fmla="*/ 1483550 w 1483550"/>
              <a:gd name="connsiteY0" fmla="*/ 1989125 h 1989130"/>
              <a:gd name="connsiteX1" fmla="*/ 77003 w 1483550"/>
              <a:gd name="connsiteY1" fmla="*/ 1989130 h 1989130"/>
              <a:gd name="connsiteX2" fmla="*/ 22554 w 1483550"/>
              <a:gd name="connsiteY2" fmla="*/ 1966576 h 1989130"/>
              <a:gd name="connsiteX3" fmla="*/ 0 w 1483550"/>
              <a:gd name="connsiteY3" fmla="*/ 1912127 h 1989130"/>
              <a:gd name="connsiteX4" fmla="*/ 0 w 1483550"/>
              <a:gd name="connsiteY4" fmla="*/ 0 h 1989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3550" h="1989130">
                <a:moveTo>
                  <a:pt x="1483550" y="1989125"/>
                </a:moveTo>
                <a:lnTo>
                  <a:pt x="77003" y="1989130"/>
                </a:lnTo>
                <a:cubicBezTo>
                  <a:pt x="56581" y="1989130"/>
                  <a:pt x="36995" y="1981017"/>
                  <a:pt x="22554" y="1966576"/>
                </a:cubicBezTo>
                <a:cubicBezTo>
                  <a:pt x="8113" y="1952135"/>
                  <a:pt x="0" y="1932549"/>
                  <a:pt x="0" y="1912127"/>
                </a:cubicBezTo>
                <a:lnTo>
                  <a:pt x="0" y="0"/>
                </a:ln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8" name="手繪多邊形 67"/>
          <p:cNvSpPr/>
          <p:nvPr userDrawn="1"/>
        </p:nvSpPr>
        <p:spPr>
          <a:xfrm>
            <a:off x="4569625" y="1928808"/>
            <a:ext cx="947739" cy="93106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616168 h 1616168"/>
              <a:gd name="connsiteX1" fmla="*/ 77003 w 994567"/>
              <a:gd name="connsiteY1" fmla="*/ 1616168 h 1616168"/>
              <a:gd name="connsiteX2" fmla="*/ 22554 w 994567"/>
              <a:gd name="connsiteY2" fmla="*/ 1593614 h 1616168"/>
              <a:gd name="connsiteX3" fmla="*/ 0 w 994567"/>
              <a:gd name="connsiteY3" fmla="*/ 1539165 h 1616168"/>
              <a:gd name="connsiteX4" fmla="*/ 2 w 994567"/>
              <a:gd name="connsiteY4" fmla="*/ 0 h 1616168"/>
              <a:gd name="connsiteX0" fmla="*/ 1649312 w 1649312"/>
              <a:gd name="connsiteY0" fmla="*/ 1620299 h 1620299"/>
              <a:gd name="connsiteX1" fmla="*/ 77003 w 1649312"/>
              <a:gd name="connsiteY1" fmla="*/ 1616168 h 1620299"/>
              <a:gd name="connsiteX2" fmla="*/ 22554 w 1649312"/>
              <a:gd name="connsiteY2" fmla="*/ 1593614 h 1620299"/>
              <a:gd name="connsiteX3" fmla="*/ 0 w 1649312"/>
              <a:gd name="connsiteY3" fmla="*/ 1539165 h 1620299"/>
              <a:gd name="connsiteX4" fmla="*/ 2 w 1649312"/>
              <a:gd name="connsiteY4" fmla="*/ 0 h 1620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9312" h="1620299">
                <a:moveTo>
                  <a:pt x="1649312" y="1620299"/>
                </a:moveTo>
                <a:lnTo>
                  <a:pt x="77003" y="1616168"/>
                </a:lnTo>
                <a:cubicBezTo>
                  <a:pt x="56581" y="1616168"/>
                  <a:pt x="36995" y="1608055"/>
                  <a:pt x="22554" y="1593614"/>
                </a:cubicBezTo>
                <a:cubicBezTo>
                  <a:pt x="8113" y="1579173"/>
                  <a:pt x="0" y="1559587"/>
                  <a:pt x="0" y="1539165"/>
                </a:cubicBezTo>
                <a:cubicBezTo>
                  <a:pt x="0" y="1233310"/>
                  <a:pt x="2" y="0"/>
                  <a:pt x="2" y="0"/>
                </a:cubicBez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9" name="手繪多邊形 68"/>
          <p:cNvSpPr/>
          <p:nvPr userDrawn="1"/>
        </p:nvSpPr>
        <p:spPr>
          <a:xfrm flipH="1">
            <a:off x="3450438" y="2500312"/>
            <a:ext cx="1119188" cy="1143008"/>
          </a:xfrm>
          <a:custGeom>
            <a:avLst/>
            <a:gdLst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994567 w 1071570"/>
              <a:gd name="connsiteY3" fmla="*/ 0 h 1071570"/>
              <a:gd name="connsiteX4" fmla="*/ 1049016 w 1071570"/>
              <a:gd name="connsiteY4" fmla="*/ 22554 h 1071570"/>
              <a:gd name="connsiteX5" fmla="*/ 1071570 w 1071570"/>
              <a:gd name="connsiteY5" fmla="*/ 77003 h 1071570"/>
              <a:gd name="connsiteX6" fmla="*/ 1071570 w 1071570"/>
              <a:gd name="connsiteY6" fmla="*/ 994567 h 1071570"/>
              <a:gd name="connsiteX7" fmla="*/ 1049016 w 1071570"/>
              <a:gd name="connsiteY7" fmla="*/ 1049016 h 1071570"/>
              <a:gd name="connsiteX8" fmla="*/ 994567 w 1071570"/>
              <a:gd name="connsiteY8" fmla="*/ 1071570 h 1071570"/>
              <a:gd name="connsiteX9" fmla="*/ 77003 w 1071570"/>
              <a:gd name="connsiteY9" fmla="*/ 1071570 h 1071570"/>
              <a:gd name="connsiteX10" fmla="*/ 22554 w 1071570"/>
              <a:gd name="connsiteY10" fmla="*/ 1049016 h 1071570"/>
              <a:gd name="connsiteX11" fmla="*/ 0 w 1071570"/>
              <a:gd name="connsiteY11" fmla="*/ 994567 h 1071570"/>
              <a:gd name="connsiteX12" fmla="*/ 0 w 1071570"/>
              <a:gd name="connsiteY12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49016 w 1071570"/>
              <a:gd name="connsiteY3" fmla="*/ 22554 h 1071570"/>
              <a:gd name="connsiteX4" fmla="*/ 1071570 w 1071570"/>
              <a:gd name="connsiteY4" fmla="*/ 77003 h 1071570"/>
              <a:gd name="connsiteX5" fmla="*/ 1071570 w 1071570"/>
              <a:gd name="connsiteY5" fmla="*/ 994567 h 1071570"/>
              <a:gd name="connsiteX6" fmla="*/ 1049016 w 1071570"/>
              <a:gd name="connsiteY6" fmla="*/ 1049016 h 1071570"/>
              <a:gd name="connsiteX7" fmla="*/ 994567 w 1071570"/>
              <a:gd name="connsiteY7" fmla="*/ 1071570 h 1071570"/>
              <a:gd name="connsiteX8" fmla="*/ 77003 w 1071570"/>
              <a:gd name="connsiteY8" fmla="*/ 1071570 h 1071570"/>
              <a:gd name="connsiteX9" fmla="*/ 22554 w 1071570"/>
              <a:gd name="connsiteY9" fmla="*/ 1049016 h 1071570"/>
              <a:gd name="connsiteX10" fmla="*/ 0 w 1071570"/>
              <a:gd name="connsiteY10" fmla="*/ 994567 h 1071570"/>
              <a:gd name="connsiteX11" fmla="*/ 0 w 1071570"/>
              <a:gd name="connsiteY11" fmla="*/ 77003 h 1071570"/>
              <a:gd name="connsiteX0" fmla="*/ 0 w 1071570"/>
              <a:gd name="connsiteY0" fmla="*/ 77003 h 1071570"/>
              <a:gd name="connsiteX1" fmla="*/ 22554 w 1071570"/>
              <a:gd name="connsiteY1" fmla="*/ 22554 h 1071570"/>
              <a:gd name="connsiteX2" fmla="*/ 77003 w 1071570"/>
              <a:gd name="connsiteY2" fmla="*/ 0 h 1071570"/>
              <a:gd name="connsiteX3" fmla="*/ 1071570 w 1071570"/>
              <a:gd name="connsiteY3" fmla="*/ 77003 h 1071570"/>
              <a:gd name="connsiteX4" fmla="*/ 1071570 w 1071570"/>
              <a:gd name="connsiteY4" fmla="*/ 994567 h 1071570"/>
              <a:gd name="connsiteX5" fmla="*/ 1049016 w 1071570"/>
              <a:gd name="connsiteY5" fmla="*/ 1049016 h 1071570"/>
              <a:gd name="connsiteX6" fmla="*/ 994567 w 1071570"/>
              <a:gd name="connsiteY6" fmla="*/ 1071570 h 1071570"/>
              <a:gd name="connsiteX7" fmla="*/ 77003 w 1071570"/>
              <a:gd name="connsiteY7" fmla="*/ 1071570 h 1071570"/>
              <a:gd name="connsiteX8" fmla="*/ 22554 w 1071570"/>
              <a:gd name="connsiteY8" fmla="*/ 1049016 h 1071570"/>
              <a:gd name="connsiteX9" fmla="*/ 0 w 1071570"/>
              <a:gd name="connsiteY9" fmla="*/ 994567 h 1071570"/>
              <a:gd name="connsiteX10" fmla="*/ 0 w 1071570"/>
              <a:gd name="connsiteY10" fmla="*/ 77003 h 1071570"/>
              <a:gd name="connsiteX0" fmla="*/ 156041 w 1227611"/>
              <a:gd name="connsiteY0" fmla="*/ 162002 h 1156569"/>
              <a:gd name="connsiteX1" fmla="*/ 178595 w 1227611"/>
              <a:gd name="connsiteY1" fmla="*/ 107553 h 1156569"/>
              <a:gd name="connsiteX2" fmla="*/ 1227611 w 1227611"/>
              <a:gd name="connsiteY2" fmla="*/ 162002 h 1156569"/>
              <a:gd name="connsiteX3" fmla="*/ 1227611 w 1227611"/>
              <a:gd name="connsiteY3" fmla="*/ 1079566 h 1156569"/>
              <a:gd name="connsiteX4" fmla="*/ 1205057 w 1227611"/>
              <a:gd name="connsiteY4" fmla="*/ 1134015 h 1156569"/>
              <a:gd name="connsiteX5" fmla="*/ 1150608 w 1227611"/>
              <a:gd name="connsiteY5" fmla="*/ 1156569 h 1156569"/>
              <a:gd name="connsiteX6" fmla="*/ 233044 w 1227611"/>
              <a:gd name="connsiteY6" fmla="*/ 1156569 h 1156569"/>
              <a:gd name="connsiteX7" fmla="*/ 178595 w 1227611"/>
              <a:gd name="connsiteY7" fmla="*/ 1134015 h 1156569"/>
              <a:gd name="connsiteX8" fmla="*/ 156041 w 1227611"/>
              <a:gd name="connsiteY8" fmla="*/ 1079566 h 1156569"/>
              <a:gd name="connsiteX9" fmla="*/ 156041 w 1227611"/>
              <a:gd name="connsiteY9" fmla="*/ 162002 h 1156569"/>
              <a:gd name="connsiteX0" fmla="*/ 0 w 1071570"/>
              <a:gd name="connsiteY0" fmla="*/ 152927 h 1147494"/>
              <a:gd name="connsiteX1" fmla="*/ 1071570 w 1071570"/>
              <a:gd name="connsiteY1" fmla="*/ 152927 h 1147494"/>
              <a:gd name="connsiteX2" fmla="*/ 1071570 w 1071570"/>
              <a:gd name="connsiteY2" fmla="*/ 1070491 h 1147494"/>
              <a:gd name="connsiteX3" fmla="*/ 1049016 w 1071570"/>
              <a:gd name="connsiteY3" fmla="*/ 1124940 h 1147494"/>
              <a:gd name="connsiteX4" fmla="*/ 994567 w 1071570"/>
              <a:gd name="connsiteY4" fmla="*/ 1147494 h 1147494"/>
              <a:gd name="connsiteX5" fmla="*/ 77003 w 1071570"/>
              <a:gd name="connsiteY5" fmla="*/ 1147494 h 1147494"/>
              <a:gd name="connsiteX6" fmla="*/ 22554 w 1071570"/>
              <a:gd name="connsiteY6" fmla="*/ 1124940 h 1147494"/>
              <a:gd name="connsiteX7" fmla="*/ 0 w 1071570"/>
              <a:gd name="connsiteY7" fmla="*/ 1070491 h 1147494"/>
              <a:gd name="connsiteX8" fmla="*/ 0 w 1071570"/>
              <a:gd name="connsiteY8" fmla="*/ 152927 h 1147494"/>
              <a:gd name="connsiteX0" fmla="*/ 0 w 1246406"/>
              <a:gd name="connsiteY0" fmla="*/ 0 h 1079566"/>
              <a:gd name="connsiteX1" fmla="*/ 1071570 w 1246406"/>
              <a:gd name="connsiteY1" fmla="*/ 917564 h 1079566"/>
              <a:gd name="connsiteX2" fmla="*/ 1049016 w 1246406"/>
              <a:gd name="connsiteY2" fmla="*/ 972013 h 1079566"/>
              <a:gd name="connsiteX3" fmla="*/ 994567 w 1246406"/>
              <a:gd name="connsiteY3" fmla="*/ 994567 h 1079566"/>
              <a:gd name="connsiteX4" fmla="*/ 77003 w 1246406"/>
              <a:gd name="connsiteY4" fmla="*/ 994567 h 1079566"/>
              <a:gd name="connsiteX5" fmla="*/ 22554 w 1246406"/>
              <a:gd name="connsiteY5" fmla="*/ 972013 h 1079566"/>
              <a:gd name="connsiteX6" fmla="*/ 0 w 1246406"/>
              <a:gd name="connsiteY6" fmla="*/ 917564 h 1079566"/>
              <a:gd name="connsiteX7" fmla="*/ 0 w 1246406"/>
              <a:gd name="connsiteY7" fmla="*/ 0 h 1079566"/>
              <a:gd name="connsiteX0" fmla="*/ 0 w 1049016"/>
              <a:gd name="connsiteY0" fmla="*/ 0 h 994567"/>
              <a:gd name="connsiteX1" fmla="*/ 1049016 w 1049016"/>
              <a:gd name="connsiteY1" fmla="*/ 972013 h 994567"/>
              <a:gd name="connsiteX2" fmla="*/ 994567 w 1049016"/>
              <a:gd name="connsiteY2" fmla="*/ 994567 h 994567"/>
              <a:gd name="connsiteX3" fmla="*/ 77003 w 1049016"/>
              <a:gd name="connsiteY3" fmla="*/ 994567 h 994567"/>
              <a:gd name="connsiteX4" fmla="*/ 22554 w 1049016"/>
              <a:gd name="connsiteY4" fmla="*/ 972013 h 994567"/>
              <a:gd name="connsiteX5" fmla="*/ 0 w 1049016"/>
              <a:gd name="connsiteY5" fmla="*/ 917564 h 994567"/>
              <a:gd name="connsiteX6" fmla="*/ 0 w 1049016"/>
              <a:gd name="connsiteY6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0 w 994567"/>
              <a:gd name="connsiteY5" fmla="*/ 0 h 994567"/>
              <a:gd name="connsiteX0" fmla="*/ 0 w 994567"/>
              <a:gd name="connsiteY0" fmla="*/ 0 h 994567"/>
              <a:gd name="connsiteX1" fmla="*/ 994567 w 994567"/>
              <a:gd name="connsiteY1" fmla="*/ 994567 h 994567"/>
              <a:gd name="connsiteX2" fmla="*/ 77003 w 994567"/>
              <a:gd name="connsiteY2" fmla="*/ 994567 h 994567"/>
              <a:gd name="connsiteX3" fmla="*/ 22554 w 994567"/>
              <a:gd name="connsiteY3" fmla="*/ 972013 h 994567"/>
              <a:gd name="connsiteX4" fmla="*/ 0 w 994567"/>
              <a:gd name="connsiteY4" fmla="*/ 917564 h 994567"/>
              <a:gd name="connsiteX5" fmla="*/ 91440 w 994567"/>
              <a:gd name="connsiteY5" fmla="*/ 91440 h 994567"/>
              <a:gd name="connsiteX0" fmla="*/ 0 w 994567"/>
              <a:gd name="connsiteY0" fmla="*/ 5565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71437 w 1066004"/>
              <a:gd name="connsiteY0" fmla="*/ 5565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85752 w 1066004"/>
              <a:gd name="connsiteY0" fmla="*/ 0 h 1000132"/>
              <a:gd name="connsiteX1" fmla="*/ 1066004 w 1066004"/>
              <a:gd name="connsiteY1" fmla="*/ 1000132 h 1000132"/>
              <a:gd name="connsiteX2" fmla="*/ 148440 w 1066004"/>
              <a:gd name="connsiteY2" fmla="*/ 1000132 h 1000132"/>
              <a:gd name="connsiteX3" fmla="*/ 93991 w 1066004"/>
              <a:gd name="connsiteY3" fmla="*/ 977578 h 1000132"/>
              <a:gd name="connsiteX4" fmla="*/ 71437 w 1066004"/>
              <a:gd name="connsiteY4" fmla="*/ 923129 h 1000132"/>
              <a:gd name="connsiteX5" fmla="*/ 0 w 1066004"/>
              <a:gd name="connsiteY5" fmla="*/ 0 h 1000132"/>
              <a:gd name="connsiteX0" fmla="*/ 214315 w 994567"/>
              <a:gd name="connsiteY0" fmla="*/ 0 h 1000132"/>
              <a:gd name="connsiteX1" fmla="*/ 994567 w 994567"/>
              <a:gd name="connsiteY1" fmla="*/ 1000132 h 1000132"/>
              <a:gd name="connsiteX2" fmla="*/ 77003 w 994567"/>
              <a:gd name="connsiteY2" fmla="*/ 1000132 h 1000132"/>
              <a:gd name="connsiteX3" fmla="*/ 22554 w 994567"/>
              <a:gd name="connsiteY3" fmla="*/ 977578 h 1000132"/>
              <a:gd name="connsiteX4" fmla="*/ 0 w 994567"/>
              <a:gd name="connsiteY4" fmla="*/ 923129 h 1000132"/>
              <a:gd name="connsiteX5" fmla="*/ 1 w 994567"/>
              <a:gd name="connsiteY5" fmla="*/ 0 h 1000132"/>
              <a:gd name="connsiteX0" fmla="*/ 1571637 w 1571637"/>
              <a:gd name="connsiteY0" fmla="*/ 0 h 1000132"/>
              <a:gd name="connsiteX1" fmla="*/ 994567 w 1571637"/>
              <a:gd name="connsiteY1" fmla="*/ 1000132 h 1000132"/>
              <a:gd name="connsiteX2" fmla="*/ 77003 w 1571637"/>
              <a:gd name="connsiteY2" fmla="*/ 1000132 h 1000132"/>
              <a:gd name="connsiteX3" fmla="*/ 22554 w 1571637"/>
              <a:gd name="connsiteY3" fmla="*/ 977578 h 1000132"/>
              <a:gd name="connsiteX4" fmla="*/ 0 w 1571637"/>
              <a:gd name="connsiteY4" fmla="*/ 923129 h 1000132"/>
              <a:gd name="connsiteX5" fmla="*/ 1 w 1571637"/>
              <a:gd name="connsiteY5" fmla="*/ 0 h 1000132"/>
              <a:gd name="connsiteX0" fmla="*/ 994567 w 994567"/>
              <a:gd name="connsiteY0" fmla="*/ 1000132 h 1000132"/>
              <a:gd name="connsiteX1" fmla="*/ 77003 w 994567"/>
              <a:gd name="connsiteY1" fmla="*/ 1000132 h 1000132"/>
              <a:gd name="connsiteX2" fmla="*/ 22554 w 994567"/>
              <a:gd name="connsiteY2" fmla="*/ 977578 h 1000132"/>
              <a:gd name="connsiteX3" fmla="*/ 0 w 994567"/>
              <a:gd name="connsiteY3" fmla="*/ 923129 h 1000132"/>
              <a:gd name="connsiteX4" fmla="*/ 1 w 994567"/>
              <a:gd name="connsiteY4" fmla="*/ 0 h 1000132"/>
              <a:gd name="connsiteX0" fmla="*/ 994567 w 994567"/>
              <a:gd name="connsiteY0" fmla="*/ 1989130 h 1989130"/>
              <a:gd name="connsiteX1" fmla="*/ 77003 w 994567"/>
              <a:gd name="connsiteY1" fmla="*/ 1989130 h 1989130"/>
              <a:gd name="connsiteX2" fmla="*/ 22554 w 994567"/>
              <a:gd name="connsiteY2" fmla="*/ 1966576 h 1989130"/>
              <a:gd name="connsiteX3" fmla="*/ 0 w 994567"/>
              <a:gd name="connsiteY3" fmla="*/ 1912127 h 1989130"/>
              <a:gd name="connsiteX4" fmla="*/ 0 w 994567"/>
              <a:gd name="connsiteY4" fmla="*/ 0 h 1989130"/>
              <a:gd name="connsiteX0" fmla="*/ 1947678 w 1947678"/>
              <a:gd name="connsiteY0" fmla="*/ 1984964 h 1989130"/>
              <a:gd name="connsiteX1" fmla="*/ 77003 w 1947678"/>
              <a:gd name="connsiteY1" fmla="*/ 1989130 h 1989130"/>
              <a:gd name="connsiteX2" fmla="*/ 22554 w 1947678"/>
              <a:gd name="connsiteY2" fmla="*/ 1966576 h 1989130"/>
              <a:gd name="connsiteX3" fmla="*/ 0 w 1947678"/>
              <a:gd name="connsiteY3" fmla="*/ 1912127 h 1989130"/>
              <a:gd name="connsiteX4" fmla="*/ 0 w 1947678"/>
              <a:gd name="connsiteY4" fmla="*/ 0 h 1989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7678" h="1989130">
                <a:moveTo>
                  <a:pt x="1947678" y="1984964"/>
                </a:moveTo>
                <a:lnTo>
                  <a:pt x="77003" y="1989130"/>
                </a:lnTo>
                <a:cubicBezTo>
                  <a:pt x="56581" y="1989130"/>
                  <a:pt x="36995" y="1981017"/>
                  <a:pt x="22554" y="1966576"/>
                </a:cubicBezTo>
                <a:cubicBezTo>
                  <a:pt x="8113" y="1952135"/>
                  <a:pt x="0" y="1932549"/>
                  <a:pt x="0" y="1912127"/>
                </a:cubicBezTo>
                <a:lnTo>
                  <a:pt x="0" y="0"/>
                </a:lnTo>
              </a:path>
            </a:pathLst>
          </a:cu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zh-TW" altLang="en-US" sz="1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70" name="直線接點 69"/>
          <p:cNvCxnSpPr/>
          <p:nvPr userDrawn="1"/>
        </p:nvCxnSpPr>
        <p:spPr>
          <a:xfrm rot="5400000" flipH="1" flipV="1">
            <a:off x="2279257" y="2279271"/>
            <a:ext cx="4585486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群組 47"/>
          <p:cNvGrpSpPr/>
          <p:nvPr userDrawn="1"/>
        </p:nvGrpSpPr>
        <p:grpSpPr>
          <a:xfrm flipH="1">
            <a:off x="3155175" y="3592458"/>
            <a:ext cx="309646" cy="108189"/>
            <a:chOff x="714944" y="1791313"/>
            <a:chExt cx="309646" cy="108189"/>
          </a:xfrm>
        </p:grpSpPr>
        <p:sp>
          <p:nvSpPr>
            <p:cNvPr id="72" name="等腰三角形 71"/>
            <p:cNvSpPr/>
            <p:nvPr userDrawn="1"/>
          </p:nvSpPr>
          <p:spPr>
            <a:xfrm rot="5400000">
              <a:off x="70748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3" name="等腰三角形 72"/>
            <p:cNvSpPr/>
            <p:nvPr userDrawn="1"/>
          </p:nvSpPr>
          <p:spPr>
            <a:xfrm rot="5400000">
              <a:off x="815673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4" name="等腰三角形 73"/>
            <p:cNvSpPr/>
            <p:nvPr userDrawn="1"/>
          </p:nvSpPr>
          <p:spPr>
            <a:xfrm rot="5400000">
              <a:off x="923862" y="1798774"/>
              <a:ext cx="108189" cy="9326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89" name="文字版面配置區 74"/>
          <p:cNvSpPr>
            <a:spLocks noGrp="1"/>
          </p:cNvSpPr>
          <p:nvPr>
            <p:ph type="body" sz="quarter" idx="15" hasCustomPrompt="1"/>
          </p:nvPr>
        </p:nvSpPr>
        <p:spPr>
          <a:xfrm>
            <a:off x="4865025" y="739857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0" name="文字版面配置區 74"/>
          <p:cNvSpPr>
            <a:spLocks noGrp="1"/>
          </p:cNvSpPr>
          <p:nvPr>
            <p:ph type="body" sz="quarter" idx="16" hasCustomPrompt="1"/>
          </p:nvPr>
        </p:nvSpPr>
        <p:spPr>
          <a:xfrm>
            <a:off x="3745841" y="1609030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1" name="文字版面配置區 74"/>
          <p:cNvSpPr>
            <a:spLocks noGrp="1"/>
          </p:cNvSpPr>
          <p:nvPr>
            <p:ph type="body" sz="quarter" idx="17" hasCustomPrompt="1"/>
          </p:nvPr>
        </p:nvSpPr>
        <p:spPr>
          <a:xfrm>
            <a:off x="4722149" y="2526498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2" name="文字版面配置區 74"/>
          <p:cNvSpPr>
            <a:spLocks noGrp="1"/>
          </p:cNvSpPr>
          <p:nvPr>
            <p:ph type="body" sz="quarter" idx="18" hasCustomPrompt="1"/>
          </p:nvPr>
        </p:nvSpPr>
        <p:spPr>
          <a:xfrm>
            <a:off x="3629153" y="3309234"/>
            <a:ext cx="714380" cy="360000"/>
          </a:xfrm>
        </p:spPr>
        <p:txBody>
          <a:bodyPr anchor="ctr">
            <a:normAutofit/>
          </a:bodyPr>
          <a:lstStyle>
            <a:lvl1pPr marL="0" indent="0" algn="ctr">
              <a:buFont typeface="Arial" pitchFamily="34" charset="0"/>
              <a:buNone/>
              <a:defRPr sz="1800" b="1">
                <a:solidFill>
                  <a:srgbClr val="FFC000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/>
            </a:lvl2pPr>
            <a:lvl3pPr>
              <a:buFont typeface="Arial" pitchFamily="34" charset="0"/>
              <a:buNone/>
              <a:defRPr sz="1600"/>
            </a:lvl3pPr>
            <a:lvl4pPr>
              <a:buFont typeface="Arial" pitchFamily="34" charset="0"/>
              <a:buNone/>
              <a:defRPr sz="1600"/>
            </a:lvl4pPr>
            <a:lvl5pPr>
              <a:buFont typeface="Arial" pitchFamily="34" charset="0"/>
              <a:buNone/>
              <a:defRPr sz="1600"/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93" name="橢圓 92"/>
          <p:cNvSpPr/>
          <p:nvPr userDrawn="1"/>
        </p:nvSpPr>
        <p:spPr>
          <a:xfrm>
            <a:off x="6179385" y="765161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B9D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4" name="文字版面配置區 43"/>
          <p:cNvSpPr>
            <a:spLocks noGrp="1"/>
          </p:cNvSpPr>
          <p:nvPr>
            <p:ph type="body" sz="quarter" idx="25" hasCustomPrompt="1"/>
          </p:nvPr>
        </p:nvSpPr>
        <p:spPr>
          <a:xfrm>
            <a:off x="6162744" y="774685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0B9D89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5" name="橢圓 94"/>
          <p:cNvSpPr/>
          <p:nvPr userDrawn="1"/>
        </p:nvSpPr>
        <p:spPr>
          <a:xfrm>
            <a:off x="2750361" y="1635922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AA0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6" name="文字版面配置區 43"/>
          <p:cNvSpPr>
            <a:spLocks noGrp="1"/>
          </p:cNvSpPr>
          <p:nvPr>
            <p:ph type="body" sz="quarter" idx="26" hasCustomPrompt="1"/>
          </p:nvPr>
        </p:nvSpPr>
        <p:spPr>
          <a:xfrm>
            <a:off x="2733720" y="1645446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FFAA01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7" name="橢圓 96"/>
          <p:cNvSpPr/>
          <p:nvPr userDrawn="1"/>
        </p:nvSpPr>
        <p:spPr>
          <a:xfrm>
            <a:off x="5874525" y="2556552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EB6E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8" name="文字版面配置區 43"/>
          <p:cNvSpPr>
            <a:spLocks noGrp="1"/>
          </p:cNvSpPr>
          <p:nvPr>
            <p:ph type="body" sz="quarter" idx="27" hasCustomPrompt="1"/>
          </p:nvPr>
        </p:nvSpPr>
        <p:spPr>
          <a:xfrm>
            <a:off x="5857884" y="2566076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EB6E5A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99" name="橢圓 98"/>
          <p:cNvSpPr/>
          <p:nvPr userDrawn="1"/>
        </p:nvSpPr>
        <p:spPr>
          <a:xfrm>
            <a:off x="2464609" y="3332152"/>
            <a:ext cx="590553" cy="590553"/>
          </a:xfrm>
          <a:prstGeom prst="ellipse">
            <a:avLst/>
          </a:prstGeom>
          <a:solidFill>
            <a:schemeClr val="bg1"/>
          </a:solidFill>
          <a:ln w="57150">
            <a:solidFill>
              <a:srgbClr val="3D57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0" name="文字版面配置區 43"/>
          <p:cNvSpPr>
            <a:spLocks noGrp="1"/>
          </p:cNvSpPr>
          <p:nvPr>
            <p:ph type="body" sz="quarter" idx="28" hasCustomPrompt="1"/>
          </p:nvPr>
        </p:nvSpPr>
        <p:spPr>
          <a:xfrm>
            <a:off x="2447968" y="3341676"/>
            <a:ext cx="623834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2400" b="1" baseline="0">
                <a:solidFill>
                  <a:srgbClr val="3D57B4"/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  <p:sp>
        <p:nvSpPr>
          <p:cNvPr id="101" name="文字版面配置區 8"/>
          <p:cNvSpPr>
            <a:spLocks noGrp="1"/>
          </p:cNvSpPr>
          <p:nvPr>
            <p:ph type="body" sz="quarter" idx="30" hasCustomPrompt="1"/>
          </p:nvPr>
        </p:nvSpPr>
        <p:spPr>
          <a:xfrm>
            <a:off x="6715140" y="571485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0B9D89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2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6715140" y="926989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3" name="直接连接符 26"/>
          <p:cNvCxnSpPr/>
          <p:nvPr userDrawn="1"/>
        </p:nvCxnSpPr>
        <p:spPr>
          <a:xfrm rot="10800000">
            <a:off x="6888115" y="921649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1000100" y="1440657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FFAA01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5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1000100" y="1796161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6" name="直接连接符 26"/>
          <p:cNvCxnSpPr/>
          <p:nvPr userDrawn="1"/>
        </p:nvCxnSpPr>
        <p:spPr>
          <a:xfrm rot="10800000">
            <a:off x="1173075" y="1790821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6429388" y="2359810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EB6E5A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08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6429388" y="2715314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09" name="直接连接符 26"/>
          <p:cNvCxnSpPr/>
          <p:nvPr userDrawn="1"/>
        </p:nvCxnSpPr>
        <p:spPr>
          <a:xfrm rot="10800000">
            <a:off x="6602363" y="2709974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714348" y="3143254"/>
            <a:ext cx="1785949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111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714348" y="3498758"/>
            <a:ext cx="1785949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112" name="直接连接符 26"/>
          <p:cNvCxnSpPr/>
          <p:nvPr userDrawn="1"/>
        </p:nvCxnSpPr>
        <p:spPr>
          <a:xfrm rot="10800000">
            <a:off x="887323" y="3493418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14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56" name="橢圓 55"/>
          <p:cNvSpPr/>
          <p:nvPr userDrawn="1"/>
        </p:nvSpPr>
        <p:spPr>
          <a:xfrm>
            <a:off x="4127182" y="4072906"/>
            <a:ext cx="894398" cy="894398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7" name="文字版面配置區 43"/>
          <p:cNvSpPr>
            <a:spLocks noGrp="1"/>
          </p:cNvSpPr>
          <p:nvPr>
            <p:ph type="body" sz="quarter" idx="64" hasCustomPrompt="1"/>
          </p:nvPr>
        </p:nvSpPr>
        <p:spPr>
          <a:xfrm>
            <a:off x="4084320" y="4234353"/>
            <a:ext cx="980122" cy="571504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bg1"/>
                </a:soli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</a:effectLst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</a:t>
            </a:r>
            <a:endParaRPr lang="en-US" altLang="zh-TW" dirty="0" smtClean="0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無時間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>
          <a:xfrm>
            <a:off x="4786314" y="4726005"/>
            <a:ext cx="1713600" cy="274637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26005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7" name="手繪多邊形 16"/>
          <p:cNvSpPr/>
          <p:nvPr userDrawn="1"/>
        </p:nvSpPr>
        <p:spPr>
          <a:xfrm>
            <a:off x="-19050" y="3759317"/>
            <a:ext cx="9153525" cy="962025"/>
          </a:xfrm>
          <a:custGeom>
            <a:avLst/>
            <a:gdLst>
              <a:gd name="connsiteX0" fmla="*/ 0 w 9105900"/>
              <a:gd name="connsiteY0" fmla="*/ 573087 h 962025"/>
              <a:gd name="connsiteX1" fmla="*/ 866775 w 9105900"/>
              <a:gd name="connsiteY1" fmla="*/ 287337 h 962025"/>
              <a:gd name="connsiteX2" fmla="*/ 2238375 w 9105900"/>
              <a:gd name="connsiteY2" fmla="*/ 849312 h 962025"/>
              <a:gd name="connsiteX3" fmla="*/ 3724275 w 9105900"/>
              <a:gd name="connsiteY3" fmla="*/ 468312 h 962025"/>
              <a:gd name="connsiteX4" fmla="*/ 4972050 w 9105900"/>
              <a:gd name="connsiteY4" fmla="*/ 944562 h 962025"/>
              <a:gd name="connsiteX5" fmla="*/ 6496050 w 9105900"/>
              <a:gd name="connsiteY5" fmla="*/ 363537 h 962025"/>
              <a:gd name="connsiteX6" fmla="*/ 7391400 w 9105900"/>
              <a:gd name="connsiteY6" fmla="*/ 906462 h 962025"/>
              <a:gd name="connsiteX7" fmla="*/ 9105900 w 9105900"/>
              <a:gd name="connsiteY7" fmla="*/ 30162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05900" h="962025">
                <a:moveTo>
                  <a:pt x="0" y="573087"/>
                </a:moveTo>
                <a:cubicBezTo>
                  <a:pt x="246856" y="407193"/>
                  <a:pt x="493713" y="241300"/>
                  <a:pt x="866775" y="287337"/>
                </a:cubicBezTo>
                <a:cubicBezTo>
                  <a:pt x="1239838" y="333375"/>
                  <a:pt x="1762125" y="819150"/>
                  <a:pt x="2238375" y="849312"/>
                </a:cubicBezTo>
                <a:cubicBezTo>
                  <a:pt x="2714625" y="879474"/>
                  <a:pt x="3268663" y="452437"/>
                  <a:pt x="3724275" y="468312"/>
                </a:cubicBezTo>
                <a:cubicBezTo>
                  <a:pt x="4179887" y="484187"/>
                  <a:pt x="4510088" y="962025"/>
                  <a:pt x="4972050" y="944562"/>
                </a:cubicBezTo>
                <a:cubicBezTo>
                  <a:pt x="5434013" y="927100"/>
                  <a:pt x="6092825" y="369887"/>
                  <a:pt x="6496050" y="363537"/>
                </a:cubicBezTo>
                <a:cubicBezTo>
                  <a:pt x="6899275" y="357187"/>
                  <a:pt x="6956425" y="962025"/>
                  <a:pt x="7391400" y="906462"/>
                </a:cubicBezTo>
                <a:cubicBezTo>
                  <a:pt x="7826375" y="850900"/>
                  <a:pt x="8847138" y="0"/>
                  <a:pt x="9105900" y="30162"/>
                </a:cubicBezTo>
              </a:path>
            </a:pathLst>
          </a:custGeom>
          <a:ln w="76200" cap="flat">
            <a:solidFill>
              <a:schemeClr val="bg1">
                <a:lumMod val="85000"/>
              </a:schemeClr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8" name="群組 17"/>
          <p:cNvGrpSpPr/>
          <p:nvPr userDrawn="1"/>
        </p:nvGrpSpPr>
        <p:grpSpPr>
          <a:xfrm>
            <a:off x="571472" y="2264502"/>
            <a:ext cx="928694" cy="1956774"/>
            <a:chOff x="357158" y="2357436"/>
            <a:chExt cx="928694" cy="1956774"/>
          </a:xfrm>
        </p:grpSpPr>
        <p:cxnSp>
          <p:nvCxnSpPr>
            <p:cNvPr id="19" name="直線接點 18"/>
            <p:cNvCxnSpPr/>
            <p:nvPr/>
          </p:nvCxnSpPr>
          <p:spPr>
            <a:xfrm rot="5400000" flipH="1" flipV="1">
              <a:off x="371505" y="3736130"/>
              <a:ext cx="900000" cy="0"/>
            </a:xfrm>
            <a:prstGeom prst="line">
              <a:avLst/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橢圓 19"/>
            <p:cNvSpPr/>
            <p:nvPr/>
          </p:nvSpPr>
          <p:spPr>
            <a:xfrm>
              <a:off x="464315" y="2447923"/>
              <a:ext cx="714380" cy="7143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弧形 20"/>
            <p:cNvSpPr/>
            <p:nvPr/>
          </p:nvSpPr>
          <p:spPr>
            <a:xfrm>
              <a:off x="357158" y="2357436"/>
              <a:ext cx="928694" cy="928694"/>
            </a:xfrm>
            <a:prstGeom prst="arc">
              <a:avLst>
                <a:gd name="adj1" fmla="val 2420522"/>
                <a:gd name="adj2" fmla="val 8440437"/>
              </a:avLst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" name="淚滴形 21"/>
            <p:cNvSpPr/>
            <p:nvPr/>
          </p:nvSpPr>
          <p:spPr>
            <a:xfrm rot="18900000">
              <a:off x="706533" y="4084265"/>
              <a:ext cx="229945" cy="229945"/>
            </a:xfrm>
            <a:prstGeom prst="teardrop">
              <a:avLst>
                <a:gd name="adj" fmla="val 111376"/>
              </a:avLst>
            </a:prstGeom>
            <a:solidFill>
              <a:srgbClr val="FFAA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23" name="群組 22"/>
          <p:cNvGrpSpPr/>
          <p:nvPr userDrawn="1"/>
        </p:nvGrpSpPr>
        <p:grpSpPr>
          <a:xfrm>
            <a:off x="3857620" y="2193064"/>
            <a:ext cx="928694" cy="2385402"/>
            <a:chOff x="357158" y="1928808"/>
            <a:chExt cx="928694" cy="2385402"/>
          </a:xfrm>
        </p:grpSpPr>
        <p:cxnSp>
          <p:nvCxnSpPr>
            <p:cNvPr id="24" name="直線接點 23"/>
            <p:cNvCxnSpPr/>
            <p:nvPr/>
          </p:nvCxnSpPr>
          <p:spPr>
            <a:xfrm rot="5400000" flipH="1" flipV="1">
              <a:off x="191505" y="3487502"/>
              <a:ext cx="1260000" cy="0"/>
            </a:xfrm>
            <a:prstGeom prst="line">
              <a:avLst/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橢圓 24"/>
            <p:cNvSpPr/>
            <p:nvPr/>
          </p:nvSpPr>
          <p:spPr>
            <a:xfrm>
              <a:off x="464315" y="2019295"/>
              <a:ext cx="714380" cy="7143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6" name="弧形 25"/>
            <p:cNvSpPr/>
            <p:nvPr/>
          </p:nvSpPr>
          <p:spPr>
            <a:xfrm>
              <a:off x="357158" y="1928808"/>
              <a:ext cx="928694" cy="928694"/>
            </a:xfrm>
            <a:prstGeom prst="arc">
              <a:avLst>
                <a:gd name="adj1" fmla="val 2420522"/>
                <a:gd name="adj2" fmla="val 8440437"/>
              </a:avLst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" name="淚滴形 26"/>
            <p:cNvSpPr/>
            <p:nvPr/>
          </p:nvSpPr>
          <p:spPr>
            <a:xfrm rot="18900000">
              <a:off x="706533" y="4084265"/>
              <a:ext cx="229945" cy="229945"/>
            </a:xfrm>
            <a:prstGeom prst="teardrop">
              <a:avLst>
                <a:gd name="adj" fmla="val 111376"/>
              </a:avLst>
            </a:prstGeom>
            <a:solidFill>
              <a:srgbClr val="FFAA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28" name="群組 27"/>
          <p:cNvGrpSpPr/>
          <p:nvPr userDrawn="1"/>
        </p:nvGrpSpPr>
        <p:grpSpPr>
          <a:xfrm>
            <a:off x="5715008" y="2644020"/>
            <a:ext cx="928694" cy="1676642"/>
            <a:chOff x="357158" y="2637568"/>
            <a:chExt cx="928694" cy="1676642"/>
          </a:xfrm>
        </p:grpSpPr>
        <p:cxnSp>
          <p:nvCxnSpPr>
            <p:cNvPr id="29" name="直線接點 28"/>
            <p:cNvCxnSpPr/>
            <p:nvPr/>
          </p:nvCxnSpPr>
          <p:spPr>
            <a:xfrm rot="5400000" flipH="1" flipV="1">
              <a:off x="461505" y="3926262"/>
              <a:ext cx="720000" cy="0"/>
            </a:xfrm>
            <a:prstGeom prst="line">
              <a:avLst/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橢圓 29"/>
            <p:cNvSpPr/>
            <p:nvPr/>
          </p:nvSpPr>
          <p:spPr>
            <a:xfrm>
              <a:off x="464315" y="2728055"/>
              <a:ext cx="714380" cy="7143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1" name="弧形 30"/>
            <p:cNvSpPr/>
            <p:nvPr/>
          </p:nvSpPr>
          <p:spPr>
            <a:xfrm>
              <a:off x="357158" y="2637568"/>
              <a:ext cx="928694" cy="928694"/>
            </a:xfrm>
            <a:prstGeom prst="arc">
              <a:avLst>
                <a:gd name="adj1" fmla="val 2420522"/>
                <a:gd name="adj2" fmla="val 8440437"/>
              </a:avLst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2" name="淚滴形 31"/>
            <p:cNvSpPr/>
            <p:nvPr/>
          </p:nvSpPr>
          <p:spPr>
            <a:xfrm rot="18900000">
              <a:off x="706533" y="4084265"/>
              <a:ext cx="229945" cy="229945"/>
            </a:xfrm>
            <a:prstGeom prst="teardrop">
              <a:avLst>
                <a:gd name="adj" fmla="val 111376"/>
              </a:avLst>
            </a:prstGeom>
            <a:solidFill>
              <a:srgbClr val="FFAA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33" name="群組 32"/>
          <p:cNvGrpSpPr/>
          <p:nvPr userDrawn="1"/>
        </p:nvGrpSpPr>
        <p:grpSpPr>
          <a:xfrm>
            <a:off x="7500958" y="2149574"/>
            <a:ext cx="928694" cy="2385402"/>
            <a:chOff x="357158" y="1928808"/>
            <a:chExt cx="928694" cy="2385402"/>
          </a:xfrm>
        </p:grpSpPr>
        <p:cxnSp>
          <p:nvCxnSpPr>
            <p:cNvPr id="34" name="直線接點 33"/>
            <p:cNvCxnSpPr/>
            <p:nvPr/>
          </p:nvCxnSpPr>
          <p:spPr>
            <a:xfrm rot="5400000" flipH="1" flipV="1">
              <a:off x="191505" y="3487502"/>
              <a:ext cx="1260000" cy="0"/>
            </a:xfrm>
            <a:prstGeom prst="line">
              <a:avLst/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橢圓 34"/>
            <p:cNvSpPr/>
            <p:nvPr/>
          </p:nvSpPr>
          <p:spPr>
            <a:xfrm>
              <a:off x="464315" y="2019295"/>
              <a:ext cx="714380" cy="7143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弧形 35"/>
            <p:cNvSpPr/>
            <p:nvPr/>
          </p:nvSpPr>
          <p:spPr>
            <a:xfrm>
              <a:off x="357158" y="1928808"/>
              <a:ext cx="928694" cy="928694"/>
            </a:xfrm>
            <a:prstGeom prst="arc">
              <a:avLst>
                <a:gd name="adj1" fmla="val 2420522"/>
                <a:gd name="adj2" fmla="val 8440437"/>
              </a:avLst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7" name="淚滴形 36"/>
            <p:cNvSpPr/>
            <p:nvPr/>
          </p:nvSpPr>
          <p:spPr>
            <a:xfrm rot="18900000">
              <a:off x="706533" y="4084265"/>
              <a:ext cx="229945" cy="229945"/>
            </a:xfrm>
            <a:prstGeom prst="teardrop">
              <a:avLst>
                <a:gd name="adj" fmla="val 111376"/>
              </a:avLst>
            </a:prstGeom>
            <a:solidFill>
              <a:srgbClr val="FFAA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38" name="群組 37"/>
          <p:cNvGrpSpPr/>
          <p:nvPr userDrawn="1"/>
        </p:nvGrpSpPr>
        <p:grpSpPr>
          <a:xfrm>
            <a:off x="2214546" y="3006830"/>
            <a:ext cx="928694" cy="1676642"/>
            <a:chOff x="357158" y="2637568"/>
            <a:chExt cx="928694" cy="1676642"/>
          </a:xfrm>
        </p:grpSpPr>
        <p:cxnSp>
          <p:nvCxnSpPr>
            <p:cNvPr id="39" name="直線接點 38"/>
            <p:cNvCxnSpPr/>
            <p:nvPr/>
          </p:nvCxnSpPr>
          <p:spPr>
            <a:xfrm rot="5400000" flipH="1" flipV="1">
              <a:off x="461505" y="3926262"/>
              <a:ext cx="720000" cy="0"/>
            </a:xfrm>
            <a:prstGeom prst="line">
              <a:avLst/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橢圓 39"/>
            <p:cNvSpPr/>
            <p:nvPr/>
          </p:nvSpPr>
          <p:spPr>
            <a:xfrm>
              <a:off x="464315" y="2728055"/>
              <a:ext cx="714380" cy="7143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1" name="弧形 40"/>
            <p:cNvSpPr/>
            <p:nvPr/>
          </p:nvSpPr>
          <p:spPr>
            <a:xfrm>
              <a:off x="357158" y="2637568"/>
              <a:ext cx="928694" cy="928694"/>
            </a:xfrm>
            <a:prstGeom prst="arc">
              <a:avLst>
                <a:gd name="adj1" fmla="val 2420522"/>
                <a:gd name="adj2" fmla="val 8440437"/>
              </a:avLst>
            </a:prstGeom>
            <a:ln w="285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2" name="淚滴形 41"/>
            <p:cNvSpPr/>
            <p:nvPr/>
          </p:nvSpPr>
          <p:spPr>
            <a:xfrm rot="18900000">
              <a:off x="706533" y="4084265"/>
              <a:ext cx="229945" cy="229945"/>
            </a:xfrm>
            <a:prstGeom prst="teardrop">
              <a:avLst>
                <a:gd name="adj" fmla="val 111376"/>
              </a:avLst>
            </a:prstGeom>
            <a:solidFill>
              <a:srgbClr val="FFAA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4" name="文字版面配置區 43"/>
          <p:cNvSpPr>
            <a:spLocks noGrp="1"/>
          </p:cNvSpPr>
          <p:nvPr>
            <p:ph type="body" sz="quarter" idx="25" hasCustomPrompt="1"/>
          </p:nvPr>
        </p:nvSpPr>
        <p:spPr>
          <a:xfrm>
            <a:off x="658524" y="2471264"/>
            <a:ext cx="754640" cy="464128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45" name="文字版面配置區 43"/>
          <p:cNvSpPr>
            <a:spLocks noGrp="1"/>
          </p:cNvSpPr>
          <p:nvPr>
            <p:ph type="body" sz="quarter" idx="26" hasCustomPrompt="1"/>
          </p:nvPr>
        </p:nvSpPr>
        <p:spPr>
          <a:xfrm>
            <a:off x="2301573" y="3221144"/>
            <a:ext cx="754640" cy="464128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46" name="文字版面配置區 43"/>
          <p:cNvSpPr>
            <a:spLocks noGrp="1"/>
          </p:cNvSpPr>
          <p:nvPr>
            <p:ph type="body" sz="quarter" idx="27" hasCustomPrompt="1"/>
          </p:nvPr>
        </p:nvSpPr>
        <p:spPr>
          <a:xfrm>
            <a:off x="3944647" y="2399826"/>
            <a:ext cx="754640" cy="464128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47" name="文字版面配置區 43"/>
          <p:cNvSpPr>
            <a:spLocks noGrp="1"/>
          </p:cNvSpPr>
          <p:nvPr>
            <p:ph type="body" sz="quarter" idx="28" hasCustomPrompt="1"/>
          </p:nvPr>
        </p:nvSpPr>
        <p:spPr>
          <a:xfrm>
            <a:off x="5802035" y="2863954"/>
            <a:ext cx="754640" cy="464128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48" name="文字版面配置區 43"/>
          <p:cNvSpPr>
            <a:spLocks noGrp="1"/>
          </p:cNvSpPr>
          <p:nvPr>
            <p:ph type="body" sz="quarter" idx="29" hasCustomPrompt="1"/>
          </p:nvPr>
        </p:nvSpPr>
        <p:spPr>
          <a:xfrm>
            <a:off x="7587985" y="2363888"/>
            <a:ext cx="754640" cy="464128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600">
                <a:latin typeface="+mj-lt"/>
              </a:defRPr>
            </a:lvl2pPr>
            <a:lvl3pPr>
              <a:buFont typeface="Arial" pitchFamily="34" charset="0"/>
              <a:buNone/>
              <a:defRPr sz="1600">
                <a:latin typeface="+mj-lt"/>
              </a:defRPr>
            </a:lvl3pPr>
            <a:lvl4pPr>
              <a:buFont typeface="Arial" pitchFamily="34" charset="0"/>
              <a:buNone/>
              <a:defRPr sz="1600">
                <a:latin typeface="+mj-lt"/>
              </a:defRPr>
            </a:lvl4pPr>
            <a:lvl5pPr>
              <a:buFont typeface="Arial" pitchFamily="34" charset="0"/>
              <a:buNone/>
              <a:defRPr sz="1600">
                <a:latin typeface="+mj-lt"/>
              </a:defRPr>
            </a:lvl5pPr>
          </a:lstStyle>
          <a:p>
            <a:pPr lvl="0"/>
            <a:r>
              <a:rPr lang="zh-TW" altLang="en-US" dirty="0" smtClean="0"/>
              <a:t>編輯</a:t>
            </a:r>
            <a:endParaRPr lang="zh-TW" altLang="en-US" dirty="0"/>
          </a:p>
        </p:txBody>
      </p:sp>
      <p:sp>
        <p:nvSpPr>
          <p:cNvPr id="49" name="文字版面配置區 8"/>
          <p:cNvSpPr>
            <a:spLocks noGrp="1"/>
          </p:cNvSpPr>
          <p:nvPr>
            <p:ph type="body" sz="quarter" idx="30" hasCustomPrompt="1"/>
          </p:nvPr>
        </p:nvSpPr>
        <p:spPr>
          <a:xfrm>
            <a:off x="245067" y="1328269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1" name="文字版面配置區 8"/>
          <p:cNvSpPr>
            <a:spLocks noGrp="1"/>
          </p:cNvSpPr>
          <p:nvPr>
            <p:ph type="body" sz="quarter" idx="43" hasCustomPrompt="1"/>
          </p:nvPr>
        </p:nvSpPr>
        <p:spPr>
          <a:xfrm>
            <a:off x="245067" y="1683773"/>
            <a:ext cx="1571635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2" name="文字版面配置區 8"/>
          <p:cNvSpPr>
            <a:spLocks noGrp="1"/>
          </p:cNvSpPr>
          <p:nvPr>
            <p:ph type="body" sz="quarter" idx="44" hasCustomPrompt="1"/>
          </p:nvPr>
        </p:nvSpPr>
        <p:spPr>
          <a:xfrm>
            <a:off x="1875118" y="2066449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3" name="文字版面配置區 8"/>
          <p:cNvSpPr>
            <a:spLocks noGrp="1"/>
          </p:cNvSpPr>
          <p:nvPr>
            <p:ph type="body" sz="quarter" idx="45" hasCustomPrompt="1"/>
          </p:nvPr>
        </p:nvSpPr>
        <p:spPr>
          <a:xfrm>
            <a:off x="1875118" y="2421953"/>
            <a:ext cx="1571635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4" name="文字版面配置區 8"/>
          <p:cNvSpPr>
            <a:spLocks noGrp="1"/>
          </p:cNvSpPr>
          <p:nvPr>
            <p:ph type="body" sz="quarter" idx="46" hasCustomPrompt="1"/>
          </p:nvPr>
        </p:nvSpPr>
        <p:spPr>
          <a:xfrm>
            <a:off x="3542433" y="1252071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5" name="文字版面配置區 8"/>
          <p:cNvSpPr>
            <a:spLocks noGrp="1"/>
          </p:cNvSpPr>
          <p:nvPr>
            <p:ph type="body" sz="quarter" idx="47" hasCustomPrompt="1"/>
          </p:nvPr>
        </p:nvSpPr>
        <p:spPr>
          <a:xfrm>
            <a:off x="3542433" y="1607575"/>
            <a:ext cx="1571635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6" name="文字版面配置區 8"/>
          <p:cNvSpPr>
            <a:spLocks noGrp="1"/>
          </p:cNvSpPr>
          <p:nvPr>
            <p:ph type="body" sz="quarter" idx="48" hasCustomPrompt="1"/>
          </p:nvPr>
        </p:nvSpPr>
        <p:spPr>
          <a:xfrm>
            <a:off x="5399805" y="1710144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7" name="文字版面配置區 8"/>
          <p:cNvSpPr>
            <a:spLocks noGrp="1"/>
          </p:cNvSpPr>
          <p:nvPr>
            <p:ph type="body" sz="quarter" idx="49" hasCustomPrompt="1"/>
          </p:nvPr>
        </p:nvSpPr>
        <p:spPr>
          <a:xfrm>
            <a:off x="5399805" y="2065648"/>
            <a:ext cx="1571635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sp>
        <p:nvSpPr>
          <p:cNvPr id="58" name="文字版面配置區 8"/>
          <p:cNvSpPr>
            <a:spLocks noGrp="1"/>
          </p:cNvSpPr>
          <p:nvPr>
            <p:ph type="body" sz="quarter" idx="50" hasCustomPrompt="1"/>
          </p:nvPr>
        </p:nvSpPr>
        <p:spPr>
          <a:xfrm>
            <a:off x="7155817" y="1214428"/>
            <a:ext cx="1571635" cy="342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 b="1">
                <a:solidFill>
                  <a:srgbClr val="3D57B4"/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新增文字</a:t>
            </a:r>
            <a:endParaRPr lang="zh-TW" altLang="en-US" dirty="0"/>
          </a:p>
        </p:txBody>
      </p:sp>
      <p:sp>
        <p:nvSpPr>
          <p:cNvPr id="59" name="文字版面配置區 8"/>
          <p:cNvSpPr>
            <a:spLocks noGrp="1"/>
          </p:cNvSpPr>
          <p:nvPr>
            <p:ph type="body" sz="quarter" idx="51" hasCustomPrompt="1"/>
          </p:nvPr>
        </p:nvSpPr>
        <p:spPr>
          <a:xfrm>
            <a:off x="7155817" y="1569932"/>
            <a:ext cx="1571635" cy="64462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新增簡介</a:t>
            </a:r>
            <a:endParaRPr lang="zh-TW" altLang="en-US" dirty="0"/>
          </a:p>
        </p:txBody>
      </p:sp>
      <p:cxnSp>
        <p:nvCxnSpPr>
          <p:cNvPr id="50" name="直接连接符 26"/>
          <p:cNvCxnSpPr/>
          <p:nvPr userDrawn="1"/>
        </p:nvCxnSpPr>
        <p:spPr>
          <a:xfrm rot="10800000">
            <a:off x="310884" y="1678433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26"/>
          <p:cNvCxnSpPr/>
          <p:nvPr userDrawn="1"/>
        </p:nvCxnSpPr>
        <p:spPr>
          <a:xfrm rot="10800000">
            <a:off x="1940936" y="2412724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26"/>
          <p:cNvCxnSpPr/>
          <p:nvPr userDrawn="1"/>
        </p:nvCxnSpPr>
        <p:spPr>
          <a:xfrm rot="10800000">
            <a:off x="3608250" y="1602233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26"/>
          <p:cNvCxnSpPr/>
          <p:nvPr userDrawn="1"/>
        </p:nvCxnSpPr>
        <p:spPr>
          <a:xfrm rot="10800000">
            <a:off x="5465622" y="2059433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接连接符 26"/>
          <p:cNvCxnSpPr/>
          <p:nvPr userDrawn="1"/>
        </p:nvCxnSpPr>
        <p:spPr>
          <a:xfrm rot="10800000">
            <a:off x="7221634" y="1560670"/>
            <a:ext cx="1440000" cy="1"/>
          </a:xfrm>
          <a:prstGeom prst="line">
            <a:avLst/>
          </a:prstGeom>
          <a:ln>
            <a:gradFill flip="none" rotWithShape="1">
              <a:gsLst>
                <a:gs pos="0">
                  <a:srgbClr val="3A3A3A">
                    <a:alpha val="1000"/>
                  </a:srgbClr>
                </a:gs>
                <a:gs pos="50000">
                  <a:srgbClr val="3A3A3A">
                    <a:alpha val="98000"/>
                  </a:srgbClr>
                </a:gs>
                <a:gs pos="100000">
                  <a:srgbClr val="3A3A3A">
                    <a:alpha val="1000"/>
                  </a:srgb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等腰三角形 63"/>
          <p:cNvSpPr/>
          <p:nvPr userDrawn="1"/>
        </p:nvSpPr>
        <p:spPr>
          <a:xfrm rot="6908774">
            <a:off x="1549225" y="4307853"/>
            <a:ext cx="248604" cy="214314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5" name="等腰三角形 64"/>
          <p:cNvSpPr/>
          <p:nvPr userDrawn="1"/>
        </p:nvSpPr>
        <p:spPr>
          <a:xfrm rot="4553842">
            <a:off x="5242514" y="4503019"/>
            <a:ext cx="248604" cy="214314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6" name="等腰三角形 65"/>
          <p:cNvSpPr/>
          <p:nvPr userDrawn="1"/>
        </p:nvSpPr>
        <p:spPr>
          <a:xfrm rot="3456279">
            <a:off x="8449108" y="3952007"/>
            <a:ext cx="248604" cy="214314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7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影音播放頁_16：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群組 86"/>
          <p:cNvGrpSpPr/>
          <p:nvPr userDrawn="1"/>
        </p:nvGrpSpPr>
        <p:grpSpPr>
          <a:xfrm>
            <a:off x="6534143" y="2614605"/>
            <a:ext cx="1901174" cy="1901174"/>
            <a:chOff x="6286512" y="2285998"/>
            <a:chExt cx="2156452" cy="2156452"/>
          </a:xfrm>
        </p:grpSpPr>
        <p:grpSp>
          <p:nvGrpSpPr>
            <p:cNvPr id="68" name="群組 67"/>
            <p:cNvGrpSpPr/>
            <p:nvPr userDrawn="1"/>
          </p:nvGrpSpPr>
          <p:grpSpPr>
            <a:xfrm>
              <a:off x="6286512" y="2285998"/>
              <a:ext cx="2156452" cy="2156452"/>
              <a:chOff x="328355" y="1685691"/>
              <a:chExt cx="2050977" cy="2050977"/>
            </a:xfrm>
          </p:grpSpPr>
          <p:sp>
            <p:nvSpPr>
              <p:cNvPr id="69" name=" 3"/>
              <p:cNvSpPr/>
              <p:nvPr userDrawn="1"/>
            </p:nvSpPr>
            <p:spPr>
              <a:xfrm>
                <a:off x="328355" y="1685691"/>
                <a:ext cx="2050977" cy="2050977"/>
              </a:xfrm>
              <a:prstGeom prst="gear9">
                <a:avLst>
                  <a:gd name="adj1" fmla="val 12604"/>
                  <a:gd name="adj2" fmla="val 1763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70" name="橢圓 69"/>
              <p:cNvSpPr/>
              <p:nvPr userDrawn="1"/>
            </p:nvSpPr>
            <p:spPr>
              <a:xfrm>
                <a:off x="796197" y="2153533"/>
                <a:ext cx="1115292" cy="1115292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bg1">
                    <a:lumMod val="75000"/>
                  </a:schemeClr>
                </a:solidFill>
              </a:ln>
              <a:effectLst>
                <a:innerShdw blurRad="1270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/>
              </a:p>
            </p:txBody>
          </p:sp>
        </p:grpSp>
        <p:pic>
          <p:nvPicPr>
            <p:cNvPr id="2056" name="Picture 8" descr="D:\資料提供區\99_其他專案\PPT圖解專案設計\簡報設計\icon素材\teacher.png"/>
            <p:cNvPicPr>
              <a:picLocks noChangeAspect="1" noChangeArrowheads="1"/>
            </p:cNvPicPr>
            <p:nvPr userDrawn="1"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072330" y="2959800"/>
              <a:ext cx="571504" cy="780350"/>
            </a:xfrm>
            <a:prstGeom prst="rect">
              <a:avLst/>
            </a:prstGeom>
            <a:noFill/>
          </p:spPr>
        </p:pic>
      </p:grpSp>
      <p:pic>
        <p:nvPicPr>
          <p:cNvPr id="2060" name="Picture 12" descr="D:\資料提供區\99_其他專案\PPT圖解專案設計\簡報設計\icon素材\cam.png"/>
          <p:cNvPicPr>
            <a:picLocks noChangeAspect="1" noChangeArrowheads="1"/>
          </p:cNvPicPr>
          <p:nvPr userDrawn="1"/>
        </p:nvPicPr>
        <p:blipFill>
          <a:blip r:embed="rId3" cstate="print">
            <a:lum bright="28000"/>
          </a:blip>
          <a:stretch>
            <a:fillRect/>
          </a:stretch>
        </p:blipFill>
        <p:spPr bwMode="auto">
          <a:xfrm rot="20761686">
            <a:off x="1203705" y="3233714"/>
            <a:ext cx="1110407" cy="1363272"/>
          </a:xfrm>
          <a:prstGeom prst="rect">
            <a:avLst/>
          </a:prstGeom>
          <a:noFill/>
        </p:spPr>
      </p:pic>
      <p:pic>
        <p:nvPicPr>
          <p:cNvPr id="2058" name="Picture 10" descr="D:\資料提供區\99_其他專案\PPT圖解專案設計\簡報設計\icon素材\papers.png"/>
          <p:cNvPicPr>
            <a:picLocks noChangeAspect="1" noChangeArrowheads="1"/>
          </p:cNvPicPr>
          <p:nvPr userDrawn="1"/>
        </p:nvPicPr>
        <p:blipFill>
          <a:blip r:embed="rId4" cstate="print">
            <a:grayscl/>
          </a:blip>
          <a:srcRect/>
          <a:stretch>
            <a:fillRect/>
          </a:stretch>
        </p:blipFill>
        <p:spPr bwMode="auto">
          <a:xfrm rot="1647378">
            <a:off x="6915312" y="1317601"/>
            <a:ext cx="926280" cy="1094575"/>
          </a:xfrm>
          <a:prstGeom prst="rect">
            <a:avLst/>
          </a:prstGeom>
          <a:noFill/>
        </p:spPr>
      </p:pic>
      <p:grpSp>
        <p:nvGrpSpPr>
          <p:cNvPr id="79" name="群組 78"/>
          <p:cNvGrpSpPr/>
          <p:nvPr userDrawn="1"/>
        </p:nvGrpSpPr>
        <p:grpSpPr>
          <a:xfrm>
            <a:off x="1200164" y="1366833"/>
            <a:ext cx="1571636" cy="1571636"/>
            <a:chOff x="785786" y="1643056"/>
            <a:chExt cx="1870700" cy="1870700"/>
          </a:xfrm>
        </p:grpSpPr>
        <p:grpSp>
          <p:nvGrpSpPr>
            <p:cNvPr id="67" name="群組 66"/>
            <p:cNvGrpSpPr/>
            <p:nvPr userDrawn="1"/>
          </p:nvGrpSpPr>
          <p:grpSpPr>
            <a:xfrm>
              <a:off x="785786" y="1643056"/>
              <a:ext cx="1870700" cy="1870700"/>
              <a:chOff x="328355" y="1685691"/>
              <a:chExt cx="2050977" cy="2050977"/>
            </a:xfrm>
          </p:grpSpPr>
          <p:sp>
            <p:nvSpPr>
              <p:cNvPr id="65" name=" 3"/>
              <p:cNvSpPr/>
              <p:nvPr userDrawn="1"/>
            </p:nvSpPr>
            <p:spPr>
              <a:xfrm>
                <a:off x="328355" y="1685691"/>
                <a:ext cx="2050977" cy="2050977"/>
              </a:xfrm>
              <a:prstGeom prst="gear9">
                <a:avLst>
                  <a:gd name="adj1" fmla="val 12604"/>
                  <a:gd name="adj2" fmla="val 1763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66" name="橢圓 65"/>
              <p:cNvSpPr/>
              <p:nvPr userDrawn="1"/>
            </p:nvSpPr>
            <p:spPr>
              <a:xfrm>
                <a:off x="796197" y="2153533"/>
                <a:ext cx="1115292" cy="1115292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bg1">
                    <a:lumMod val="75000"/>
                  </a:schemeClr>
                </a:solidFill>
              </a:ln>
              <a:effectLst>
                <a:innerShdw blurRad="1270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/>
              </a:p>
            </p:txBody>
          </p:sp>
        </p:grpSp>
        <p:pic>
          <p:nvPicPr>
            <p:cNvPr id="2050" name="Picture 2" descr="D:\資料提供區\99_其他專案\PPT圖解專案設計\圖片\icon7_2.png"/>
            <p:cNvPicPr>
              <a:picLocks noChangeAspect="1" noChangeArrowheads="1"/>
            </p:cNvPicPr>
            <p:nvPr userDrawn="1"/>
          </p:nvPicPr>
          <p:blipFill>
            <a:blip r:embed="rId5" cstate="print">
              <a:lum bright="62000"/>
            </a:blip>
            <a:srcRect/>
            <a:stretch>
              <a:fillRect/>
            </a:stretch>
          </p:blipFill>
          <p:spPr bwMode="auto">
            <a:xfrm>
              <a:off x="1522172" y="2311981"/>
              <a:ext cx="534601" cy="517618"/>
            </a:xfrm>
            <a:prstGeom prst="rect">
              <a:avLst/>
            </a:prstGeom>
            <a:noFill/>
          </p:spPr>
        </p:pic>
      </p:grpSp>
      <p:grpSp>
        <p:nvGrpSpPr>
          <p:cNvPr id="64" name="群組 63"/>
          <p:cNvGrpSpPr/>
          <p:nvPr userDrawn="1"/>
        </p:nvGrpSpPr>
        <p:grpSpPr>
          <a:xfrm>
            <a:off x="2223272" y="1317638"/>
            <a:ext cx="4697456" cy="3825862"/>
            <a:chOff x="2140527" y="1111392"/>
            <a:chExt cx="4950685" cy="4032108"/>
          </a:xfrm>
        </p:grpSpPr>
        <p:grpSp>
          <p:nvGrpSpPr>
            <p:cNvPr id="51" name="群組 63"/>
            <p:cNvGrpSpPr/>
            <p:nvPr/>
          </p:nvGrpSpPr>
          <p:grpSpPr>
            <a:xfrm>
              <a:off x="3838220" y="4557666"/>
              <a:ext cx="1555298" cy="585834"/>
              <a:chOff x="3732806" y="4178300"/>
              <a:chExt cx="1231110" cy="463723"/>
            </a:xfrm>
          </p:grpSpPr>
          <p:sp>
            <p:nvSpPr>
              <p:cNvPr id="60" name="梯形 59"/>
              <p:cNvSpPr/>
              <p:nvPr userDrawn="1"/>
            </p:nvSpPr>
            <p:spPr>
              <a:xfrm>
                <a:off x="3823689" y="4178300"/>
                <a:ext cx="1049343" cy="393714"/>
              </a:xfrm>
              <a:prstGeom prst="trapezoid">
                <a:avLst/>
              </a:prstGeom>
              <a:gradFill flip="none" rotWithShape="1">
                <a:gsLst>
                  <a:gs pos="72000">
                    <a:schemeClr val="bg1">
                      <a:lumMod val="75000"/>
                    </a:schemeClr>
                  </a:gs>
                  <a:gs pos="73000">
                    <a:schemeClr val="bg1">
                      <a:lumMod val="85000"/>
                    </a:schemeClr>
                  </a:gs>
                </a:gsLst>
                <a:lin ang="27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1" name="手繪多邊形 60"/>
              <p:cNvSpPr/>
              <p:nvPr userDrawn="1"/>
            </p:nvSpPr>
            <p:spPr>
              <a:xfrm>
                <a:off x="3732806" y="4568156"/>
                <a:ext cx="1231110" cy="73867"/>
              </a:xfrm>
              <a:custGeom>
                <a:avLst/>
                <a:gdLst>
                  <a:gd name="connsiteX0" fmla="*/ 107157 w 3571900"/>
                  <a:gd name="connsiteY0" fmla="*/ 0 h 214314"/>
                  <a:gd name="connsiteX1" fmla="*/ 3464743 w 3571900"/>
                  <a:gd name="connsiteY1" fmla="*/ 0 h 214314"/>
                  <a:gd name="connsiteX2" fmla="*/ 3540514 w 3571900"/>
                  <a:gd name="connsiteY2" fmla="*/ 31386 h 214314"/>
                  <a:gd name="connsiteX3" fmla="*/ 3571899 w 3571900"/>
                  <a:gd name="connsiteY3" fmla="*/ 107158 h 214314"/>
                  <a:gd name="connsiteX4" fmla="*/ 3571900 w 3571900"/>
                  <a:gd name="connsiteY4" fmla="*/ 214314 h 214314"/>
                  <a:gd name="connsiteX5" fmla="*/ 3571900 w 3571900"/>
                  <a:gd name="connsiteY5" fmla="*/ 214314 h 214314"/>
                  <a:gd name="connsiteX6" fmla="*/ 3571900 w 3571900"/>
                  <a:gd name="connsiteY6" fmla="*/ 214314 h 214314"/>
                  <a:gd name="connsiteX7" fmla="*/ 0 w 3571900"/>
                  <a:gd name="connsiteY7" fmla="*/ 214314 h 214314"/>
                  <a:gd name="connsiteX8" fmla="*/ 0 w 3571900"/>
                  <a:gd name="connsiteY8" fmla="*/ 214314 h 214314"/>
                  <a:gd name="connsiteX9" fmla="*/ 0 w 3571900"/>
                  <a:gd name="connsiteY9" fmla="*/ 214314 h 214314"/>
                  <a:gd name="connsiteX10" fmla="*/ 0 w 3571900"/>
                  <a:gd name="connsiteY10" fmla="*/ 107157 h 214314"/>
                  <a:gd name="connsiteX11" fmla="*/ 31386 w 3571900"/>
                  <a:gd name="connsiteY11" fmla="*/ 31386 h 214314"/>
                  <a:gd name="connsiteX12" fmla="*/ 107158 w 3571900"/>
                  <a:gd name="connsiteY12" fmla="*/ 1 h 214314"/>
                  <a:gd name="connsiteX13" fmla="*/ 107157 w 3571900"/>
                  <a:gd name="connsiteY13" fmla="*/ 0 h 21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71900" h="214314">
                    <a:moveTo>
                      <a:pt x="107157" y="0"/>
                    </a:moveTo>
                    <a:lnTo>
                      <a:pt x="3464743" y="0"/>
                    </a:lnTo>
                    <a:cubicBezTo>
                      <a:pt x="3493163" y="0"/>
                      <a:pt x="3520419" y="11290"/>
                      <a:pt x="3540514" y="31386"/>
                    </a:cubicBezTo>
                    <a:cubicBezTo>
                      <a:pt x="3560610" y="51482"/>
                      <a:pt x="3571899" y="78738"/>
                      <a:pt x="3571899" y="107158"/>
                    </a:cubicBezTo>
                    <a:cubicBezTo>
                      <a:pt x="3571899" y="142877"/>
                      <a:pt x="3571900" y="178595"/>
                      <a:pt x="3571900" y="214314"/>
                    </a:cubicBezTo>
                    <a:lnTo>
                      <a:pt x="3571900" y="214314"/>
                    </a:lnTo>
                    <a:lnTo>
                      <a:pt x="3571900" y="214314"/>
                    </a:lnTo>
                    <a:lnTo>
                      <a:pt x="0" y="214314"/>
                    </a:lnTo>
                    <a:lnTo>
                      <a:pt x="0" y="214314"/>
                    </a:lnTo>
                    <a:lnTo>
                      <a:pt x="0" y="214314"/>
                    </a:lnTo>
                    <a:lnTo>
                      <a:pt x="0" y="107157"/>
                    </a:lnTo>
                    <a:cubicBezTo>
                      <a:pt x="0" y="78737"/>
                      <a:pt x="11290" y="51481"/>
                      <a:pt x="31386" y="31386"/>
                    </a:cubicBezTo>
                    <a:cubicBezTo>
                      <a:pt x="51482" y="11290"/>
                      <a:pt x="78738" y="1"/>
                      <a:pt x="107158" y="1"/>
                    </a:cubicBezTo>
                    <a:lnTo>
                      <a:pt x="107157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63" name="群組 62"/>
            <p:cNvGrpSpPr/>
            <p:nvPr userDrawn="1"/>
          </p:nvGrpSpPr>
          <p:grpSpPr>
            <a:xfrm>
              <a:off x="2140527" y="1111392"/>
              <a:ext cx="4950685" cy="3460619"/>
              <a:chOff x="2140527" y="1111392"/>
              <a:chExt cx="4950685" cy="3460619"/>
            </a:xfrm>
          </p:grpSpPr>
          <p:sp>
            <p:nvSpPr>
              <p:cNvPr id="62" name="矩形 61"/>
              <p:cNvSpPr/>
              <p:nvPr userDrawn="1"/>
            </p:nvSpPr>
            <p:spPr>
              <a:xfrm>
                <a:off x="2357422" y="1303775"/>
                <a:ext cx="4572032" cy="2635119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2" name="圓角化同側角落矩形 51"/>
              <p:cNvSpPr/>
              <p:nvPr/>
            </p:nvSpPr>
            <p:spPr>
              <a:xfrm>
                <a:off x="2143108" y="1111392"/>
                <a:ext cx="4786346" cy="227644"/>
              </a:xfrm>
              <a:prstGeom prst="round2SameRect">
                <a:avLst/>
              </a:prstGeom>
              <a:gradFill flip="none" rotWithShape="1">
                <a:gsLst>
                  <a:gs pos="59000">
                    <a:srgbClr val="FFAA01"/>
                  </a:gs>
                  <a:gs pos="60000">
                    <a:srgbClr val="FFC000"/>
                  </a:gs>
                </a:gsLst>
                <a:lin ang="19200000" scaled="0"/>
                <a:tileRect/>
              </a:gradFill>
              <a:ln>
                <a:noFill/>
              </a:ln>
              <a:effectLst>
                <a:outerShdw blurRad="50800" dist="254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3" name="圓角化同側角落矩形 52"/>
              <p:cNvSpPr/>
              <p:nvPr/>
            </p:nvSpPr>
            <p:spPr>
              <a:xfrm rot="10800000">
                <a:off x="2143109" y="3908662"/>
                <a:ext cx="4786346" cy="227644"/>
              </a:xfrm>
              <a:prstGeom prst="round2SameRect">
                <a:avLst>
                  <a:gd name="adj1" fmla="val 0"/>
                  <a:gd name="adj2" fmla="val 0"/>
                </a:avLst>
              </a:prstGeom>
              <a:gradFill>
                <a:gsLst>
                  <a:gs pos="8000">
                    <a:srgbClr val="FFC000"/>
                  </a:gs>
                  <a:gs pos="9000">
                    <a:srgbClr val="FFAA01"/>
                  </a:gs>
                </a:gsLst>
                <a:lin ang="19200000" scaled="0"/>
              </a:gradFill>
              <a:ln>
                <a:noFill/>
              </a:ln>
              <a:effectLst>
                <a:outerShdw blurRad="50800" dist="254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4" name="圓角化同側角落矩形 53"/>
              <p:cNvSpPr/>
              <p:nvPr/>
            </p:nvSpPr>
            <p:spPr>
              <a:xfrm rot="16200000">
                <a:off x="740933" y="2513567"/>
                <a:ext cx="3031993" cy="227644"/>
              </a:xfrm>
              <a:prstGeom prst="round2SameRect">
                <a:avLst/>
              </a:prstGeom>
              <a:solidFill>
                <a:srgbClr val="FFAA0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5" name="圓角化同側角落矩形 54"/>
              <p:cNvSpPr/>
              <p:nvPr/>
            </p:nvSpPr>
            <p:spPr>
              <a:xfrm rot="5400000">
                <a:off x="5461113" y="2513567"/>
                <a:ext cx="3031992" cy="227644"/>
              </a:xfrm>
              <a:prstGeom prst="round2Same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6" name="圓角化同側角落矩形 55"/>
              <p:cNvSpPr/>
              <p:nvPr/>
            </p:nvSpPr>
            <p:spPr>
              <a:xfrm rot="10800000">
                <a:off x="2140527" y="4107872"/>
                <a:ext cx="4950685" cy="464139"/>
              </a:xfrm>
              <a:prstGeom prst="round2SameRect">
                <a:avLst/>
              </a:prstGeom>
              <a:solidFill>
                <a:srgbClr val="E2E2E2"/>
              </a:solidFill>
              <a:ln>
                <a:noFill/>
              </a:ln>
              <a:effectLst>
                <a:outerShdw blurRad="25400" dist="12700" dir="5400000" algn="t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cxnSp>
            <p:nvCxnSpPr>
              <p:cNvPr id="57" name="直線接點 56"/>
              <p:cNvCxnSpPr/>
              <p:nvPr/>
            </p:nvCxnSpPr>
            <p:spPr>
              <a:xfrm rot="5400000">
                <a:off x="6437826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線接點 57"/>
              <p:cNvCxnSpPr/>
              <p:nvPr/>
            </p:nvCxnSpPr>
            <p:spPr>
              <a:xfrm rot="5400000">
                <a:off x="6590226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線接點 58"/>
              <p:cNvCxnSpPr/>
              <p:nvPr/>
            </p:nvCxnSpPr>
            <p:spPr>
              <a:xfrm rot="5400000">
                <a:off x="6742626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1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4" name="媒體版面配置區 8"/>
          <p:cNvSpPr>
            <a:spLocks noGrp="1" noChangeAspect="1"/>
          </p:cNvSpPr>
          <p:nvPr>
            <p:ph type="media" sz="quarter" idx="26"/>
          </p:nvPr>
        </p:nvSpPr>
        <p:spPr>
          <a:xfrm>
            <a:off x="2498753" y="1578343"/>
            <a:ext cx="4146495" cy="23324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algn="ctr">
              <a:buFont typeface="Arial" pitchFamily="34" charset="0"/>
              <a:buNone/>
              <a:defRPr/>
            </a:lvl1pPr>
          </a:lstStyle>
          <a:p>
            <a:endParaRPr lang="zh-TW" altLang="en-US" dirty="0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影音播放頁_4：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群組 86"/>
          <p:cNvGrpSpPr/>
          <p:nvPr userDrawn="1"/>
        </p:nvGrpSpPr>
        <p:grpSpPr>
          <a:xfrm>
            <a:off x="6072198" y="2614605"/>
            <a:ext cx="1901174" cy="1901174"/>
            <a:chOff x="6286512" y="2285998"/>
            <a:chExt cx="2156452" cy="2156452"/>
          </a:xfrm>
        </p:grpSpPr>
        <p:grpSp>
          <p:nvGrpSpPr>
            <p:cNvPr id="8" name="群組 67"/>
            <p:cNvGrpSpPr/>
            <p:nvPr userDrawn="1"/>
          </p:nvGrpSpPr>
          <p:grpSpPr>
            <a:xfrm>
              <a:off x="6286512" y="2285998"/>
              <a:ext cx="2156452" cy="2156452"/>
              <a:chOff x="328355" y="1685691"/>
              <a:chExt cx="2050977" cy="2050977"/>
            </a:xfrm>
          </p:grpSpPr>
          <p:sp>
            <p:nvSpPr>
              <p:cNvPr id="69" name=" 3"/>
              <p:cNvSpPr/>
              <p:nvPr userDrawn="1"/>
            </p:nvSpPr>
            <p:spPr>
              <a:xfrm>
                <a:off x="328355" y="1685691"/>
                <a:ext cx="2050977" cy="2050977"/>
              </a:xfrm>
              <a:prstGeom prst="gear9">
                <a:avLst>
                  <a:gd name="adj1" fmla="val 12604"/>
                  <a:gd name="adj2" fmla="val 1763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70" name="橢圓 69"/>
              <p:cNvSpPr/>
              <p:nvPr userDrawn="1"/>
            </p:nvSpPr>
            <p:spPr>
              <a:xfrm>
                <a:off x="796197" y="2153533"/>
                <a:ext cx="1115292" cy="1115292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bg1">
                    <a:lumMod val="75000"/>
                  </a:schemeClr>
                </a:solidFill>
              </a:ln>
              <a:effectLst>
                <a:innerShdw blurRad="1270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/>
              </a:p>
            </p:txBody>
          </p:sp>
        </p:grpSp>
        <p:pic>
          <p:nvPicPr>
            <p:cNvPr id="2056" name="Picture 8" descr="D:\資料提供區\99_其他專案\PPT圖解專案設計\簡報設計\icon素材\teacher.png"/>
            <p:cNvPicPr>
              <a:picLocks noChangeAspect="1" noChangeArrowheads="1"/>
            </p:cNvPicPr>
            <p:nvPr userDrawn="1"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072330" y="2959800"/>
              <a:ext cx="571504" cy="780350"/>
            </a:xfrm>
            <a:prstGeom prst="rect">
              <a:avLst/>
            </a:prstGeom>
            <a:noFill/>
          </p:spPr>
        </p:pic>
      </p:grpSp>
      <p:pic>
        <p:nvPicPr>
          <p:cNvPr id="2060" name="Picture 12" descr="D:\資料提供區\99_其他專案\PPT圖解專案設計\簡報設計\icon素材\cam.png"/>
          <p:cNvPicPr>
            <a:picLocks noChangeAspect="1" noChangeArrowheads="1"/>
          </p:cNvPicPr>
          <p:nvPr userDrawn="1"/>
        </p:nvPicPr>
        <p:blipFill>
          <a:blip r:embed="rId3" cstate="print">
            <a:lum bright="28000"/>
          </a:blip>
          <a:stretch>
            <a:fillRect/>
          </a:stretch>
        </p:blipFill>
        <p:spPr bwMode="auto">
          <a:xfrm rot="20761686">
            <a:off x="1575145" y="3233714"/>
            <a:ext cx="1110407" cy="1363272"/>
          </a:xfrm>
          <a:prstGeom prst="rect">
            <a:avLst/>
          </a:prstGeom>
          <a:noFill/>
        </p:spPr>
      </p:pic>
      <p:pic>
        <p:nvPicPr>
          <p:cNvPr id="2058" name="Picture 10" descr="D:\資料提供區\99_其他專案\PPT圖解專案設計\簡報設計\icon素材\papers.png"/>
          <p:cNvPicPr>
            <a:picLocks noChangeAspect="1" noChangeArrowheads="1"/>
          </p:cNvPicPr>
          <p:nvPr userDrawn="1"/>
        </p:nvPicPr>
        <p:blipFill>
          <a:blip r:embed="rId4" cstate="print">
            <a:grayscl/>
          </a:blip>
          <a:srcRect/>
          <a:stretch>
            <a:fillRect/>
          </a:stretch>
        </p:blipFill>
        <p:spPr bwMode="auto">
          <a:xfrm rot="1647378">
            <a:off x="6453367" y="1317601"/>
            <a:ext cx="926280" cy="1094575"/>
          </a:xfrm>
          <a:prstGeom prst="rect">
            <a:avLst/>
          </a:prstGeom>
          <a:noFill/>
        </p:spPr>
      </p:pic>
      <p:grpSp>
        <p:nvGrpSpPr>
          <p:cNvPr id="9" name="群組 78"/>
          <p:cNvGrpSpPr/>
          <p:nvPr userDrawn="1"/>
        </p:nvGrpSpPr>
        <p:grpSpPr>
          <a:xfrm>
            <a:off x="1571604" y="1366833"/>
            <a:ext cx="1571636" cy="1571636"/>
            <a:chOff x="785786" y="1643056"/>
            <a:chExt cx="1870700" cy="1870700"/>
          </a:xfrm>
        </p:grpSpPr>
        <p:grpSp>
          <p:nvGrpSpPr>
            <p:cNvPr id="10" name="群組 66"/>
            <p:cNvGrpSpPr/>
            <p:nvPr userDrawn="1"/>
          </p:nvGrpSpPr>
          <p:grpSpPr>
            <a:xfrm>
              <a:off x="785786" y="1643056"/>
              <a:ext cx="1870700" cy="1870700"/>
              <a:chOff x="328355" y="1685691"/>
              <a:chExt cx="2050977" cy="2050977"/>
            </a:xfrm>
          </p:grpSpPr>
          <p:sp>
            <p:nvSpPr>
              <p:cNvPr id="65" name=" 3"/>
              <p:cNvSpPr/>
              <p:nvPr userDrawn="1"/>
            </p:nvSpPr>
            <p:spPr>
              <a:xfrm>
                <a:off x="328355" y="1685691"/>
                <a:ext cx="2050977" cy="2050977"/>
              </a:xfrm>
              <a:prstGeom prst="gear9">
                <a:avLst>
                  <a:gd name="adj1" fmla="val 12604"/>
                  <a:gd name="adj2" fmla="val 1763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66" name="橢圓 65"/>
              <p:cNvSpPr/>
              <p:nvPr userDrawn="1"/>
            </p:nvSpPr>
            <p:spPr>
              <a:xfrm>
                <a:off x="796197" y="2153533"/>
                <a:ext cx="1115292" cy="1115292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bg1">
                    <a:lumMod val="75000"/>
                  </a:schemeClr>
                </a:solidFill>
              </a:ln>
              <a:effectLst>
                <a:innerShdw blurRad="1270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/>
              </a:p>
            </p:txBody>
          </p:sp>
        </p:grpSp>
        <p:pic>
          <p:nvPicPr>
            <p:cNvPr id="2050" name="Picture 2" descr="D:\資料提供區\99_其他專案\PPT圖解專案設計\圖片\icon7_2.png"/>
            <p:cNvPicPr>
              <a:picLocks noChangeAspect="1" noChangeArrowheads="1"/>
            </p:cNvPicPr>
            <p:nvPr userDrawn="1"/>
          </p:nvPicPr>
          <p:blipFill>
            <a:blip r:embed="rId5" cstate="print">
              <a:lum bright="62000"/>
            </a:blip>
            <a:srcRect/>
            <a:stretch>
              <a:fillRect/>
            </a:stretch>
          </p:blipFill>
          <p:spPr bwMode="auto">
            <a:xfrm>
              <a:off x="1522172" y="2311981"/>
              <a:ext cx="534601" cy="517618"/>
            </a:xfrm>
            <a:prstGeom prst="rect">
              <a:avLst/>
            </a:prstGeom>
            <a:noFill/>
          </p:spPr>
        </p:pic>
      </p:grpSp>
      <p:grpSp>
        <p:nvGrpSpPr>
          <p:cNvPr id="12" name="群組 63"/>
          <p:cNvGrpSpPr/>
          <p:nvPr userDrawn="1"/>
        </p:nvGrpSpPr>
        <p:grpSpPr>
          <a:xfrm>
            <a:off x="2619248" y="1142990"/>
            <a:ext cx="3905505" cy="4000510"/>
            <a:chOff x="2551044" y="927329"/>
            <a:chExt cx="4116042" cy="4216171"/>
          </a:xfrm>
        </p:grpSpPr>
        <p:grpSp>
          <p:nvGrpSpPr>
            <p:cNvPr id="13" name="群組 63"/>
            <p:cNvGrpSpPr/>
            <p:nvPr/>
          </p:nvGrpSpPr>
          <p:grpSpPr>
            <a:xfrm>
              <a:off x="3831416" y="4557666"/>
              <a:ext cx="1555298" cy="585834"/>
              <a:chOff x="3727420" y="4178300"/>
              <a:chExt cx="1231110" cy="463723"/>
            </a:xfrm>
          </p:grpSpPr>
          <p:sp>
            <p:nvSpPr>
              <p:cNvPr id="60" name="梯形 59"/>
              <p:cNvSpPr/>
              <p:nvPr userDrawn="1"/>
            </p:nvSpPr>
            <p:spPr>
              <a:xfrm>
                <a:off x="3818303" y="4178300"/>
                <a:ext cx="1049343" cy="393714"/>
              </a:xfrm>
              <a:prstGeom prst="trapezoid">
                <a:avLst/>
              </a:prstGeom>
              <a:gradFill flip="none" rotWithShape="1">
                <a:gsLst>
                  <a:gs pos="72000">
                    <a:schemeClr val="bg1">
                      <a:lumMod val="75000"/>
                    </a:schemeClr>
                  </a:gs>
                  <a:gs pos="73000">
                    <a:schemeClr val="bg1">
                      <a:lumMod val="85000"/>
                    </a:schemeClr>
                  </a:gs>
                </a:gsLst>
                <a:lin ang="27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1" name="手繪多邊形 60"/>
              <p:cNvSpPr/>
              <p:nvPr userDrawn="1"/>
            </p:nvSpPr>
            <p:spPr>
              <a:xfrm>
                <a:off x="3727420" y="4568156"/>
                <a:ext cx="1231110" cy="73867"/>
              </a:xfrm>
              <a:custGeom>
                <a:avLst/>
                <a:gdLst>
                  <a:gd name="connsiteX0" fmla="*/ 107157 w 3571900"/>
                  <a:gd name="connsiteY0" fmla="*/ 0 h 214314"/>
                  <a:gd name="connsiteX1" fmla="*/ 3464743 w 3571900"/>
                  <a:gd name="connsiteY1" fmla="*/ 0 h 214314"/>
                  <a:gd name="connsiteX2" fmla="*/ 3540514 w 3571900"/>
                  <a:gd name="connsiteY2" fmla="*/ 31386 h 214314"/>
                  <a:gd name="connsiteX3" fmla="*/ 3571899 w 3571900"/>
                  <a:gd name="connsiteY3" fmla="*/ 107158 h 214314"/>
                  <a:gd name="connsiteX4" fmla="*/ 3571900 w 3571900"/>
                  <a:gd name="connsiteY4" fmla="*/ 214314 h 214314"/>
                  <a:gd name="connsiteX5" fmla="*/ 3571900 w 3571900"/>
                  <a:gd name="connsiteY5" fmla="*/ 214314 h 214314"/>
                  <a:gd name="connsiteX6" fmla="*/ 3571900 w 3571900"/>
                  <a:gd name="connsiteY6" fmla="*/ 214314 h 214314"/>
                  <a:gd name="connsiteX7" fmla="*/ 0 w 3571900"/>
                  <a:gd name="connsiteY7" fmla="*/ 214314 h 214314"/>
                  <a:gd name="connsiteX8" fmla="*/ 0 w 3571900"/>
                  <a:gd name="connsiteY8" fmla="*/ 214314 h 214314"/>
                  <a:gd name="connsiteX9" fmla="*/ 0 w 3571900"/>
                  <a:gd name="connsiteY9" fmla="*/ 214314 h 214314"/>
                  <a:gd name="connsiteX10" fmla="*/ 0 w 3571900"/>
                  <a:gd name="connsiteY10" fmla="*/ 107157 h 214314"/>
                  <a:gd name="connsiteX11" fmla="*/ 31386 w 3571900"/>
                  <a:gd name="connsiteY11" fmla="*/ 31386 h 214314"/>
                  <a:gd name="connsiteX12" fmla="*/ 107158 w 3571900"/>
                  <a:gd name="connsiteY12" fmla="*/ 1 h 214314"/>
                  <a:gd name="connsiteX13" fmla="*/ 107157 w 3571900"/>
                  <a:gd name="connsiteY13" fmla="*/ 0 h 21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71900" h="214314">
                    <a:moveTo>
                      <a:pt x="107157" y="0"/>
                    </a:moveTo>
                    <a:lnTo>
                      <a:pt x="3464743" y="0"/>
                    </a:lnTo>
                    <a:cubicBezTo>
                      <a:pt x="3493163" y="0"/>
                      <a:pt x="3520419" y="11290"/>
                      <a:pt x="3540514" y="31386"/>
                    </a:cubicBezTo>
                    <a:cubicBezTo>
                      <a:pt x="3560610" y="51482"/>
                      <a:pt x="3571899" y="78738"/>
                      <a:pt x="3571899" y="107158"/>
                    </a:cubicBezTo>
                    <a:cubicBezTo>
                      <a:pt x="3571899" y="142877"/>
                      <a:pt x="3571900" y="178595"/>
                      <a:pt x="3571900" y="214314"/>
                    </a:cubicBezTo>
                    <a:lnTo>
                      <a:pt x="3571900" y="214314"/>
                    </a:lnTo>
                    <a:lnTo>
                      <a:pt x="3571900" y="214314"/>
                    </a:lnTo>
                    <a:lnTo>
                      <a:pt x="0" y="214314"/>
                    </a:lnTo>
                    <a:lnTo>
                      <a:pt x="0" y="214314"/>
                    </a:lnTo>
                    <a:lnTo>
                      <a:pt x="0" y="214314"/>
                    </a:lnTo>
                    <a:lnTo>
                      <a:pt x="0" y="107157"/>
                    </a:lnTo>
                    <a:cubicBezTo>
                      <a:pt x="0" y="78737"/>
                      <a:pt x="11290" y="51481"/>
                      <a:pt x="31386" y="31386"/>
                    </a:cubicBezTo>
                    <a:cubicBezTo>
                      <a:pt x="51482" y="11290"/>
                      <a:pt x="78738" y="1"/>
                      <a:pt x="107158" y="1"/>
                    </a:cubicBezTo>
                    <a:lnTo>
                      <a:pt x="107157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" name="群組 62"/>
            <p:cNvGrpSpPr/>
            <p:nvPr userDrawn="1"/>
          </p:nvGrpSpPr>
          <p:grpSpPr>
            <a:xfrm>
              <a:off x="2551044" y="927329"/>
              <a:ext cx="4116042" cy="3644682"/>
              <a:chOff x="2551044" y="927329"/>
              <a:chExt cx="4116042" cy="3644682"/>
            </a:xfrm>
          </p:grpSpPr>
          <p:sp>
            <p:nvSpPr>
              <p:cNvPr id="62" name="矩形 61"/>
              <p:cNvSpPr/>
              <p:nvPr userDrawn="1"/>
            </p:nvSpPr>
            <p:spPr>
              <a:xfrm>
                <a:off x="2734957" y="1077907"/>
                <a:ext cx="3816963" cy="2936275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2" name="圓角化同側角落矩形 51"/>
              <p:cNvSpPr/>
              <p:nvPr/>
            </p:nvSpPr>
            <p:spPr>
              <a:xfrm>
                <a:off x="2551044" y="927329"/>
                <a:ext cx="4047445" cy="227644"/>
              </a:xfrm>
              <a:prstGeom prst="round2SameRect">
                <a:avLst/>
              </a:prstGeom>
              <a:gradFill flip="none" rotWithShape="1">
                <a:gsLst>
                  <a:gs pos="59000">
                    <a:srgbClr val="FFAA01"/>
                  </a:gs>
                  <a:gs pos="60000">
                    <a:srgbClr val="FFC000"/>
                  </a:gs>
                </a:gsLst>
                <a:lin ang="19200000" scaled="0"/>
                <a:tileRect/>
              </a:gradFill>
              <a:ln>
                <a:noFill/>
              </a:ln>
              <a:effectLst>
                <a:outerShdw blurRad="50800" dist="254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3" name="圓角化同側角落矩形 52"/>
              <p:cNvSpPr/>
              <p:nvPr/>
            </p:nvSpPr>
            <p:spPr>
              <a:xfrm rot="10800000">
                <a:off x="2551046" y="3915854"/>
                <a:ext cx="3904978" cy="227644"/>
              </a:xfrm>
              <a:prstGeom prst="round2SameRect">
                <a:avLst>
                  <a:gd name="adj1" fmla="val 0"/>
                  <a:gd name="adj2" fmla="val 0"/>
                </a:avLst>
              </a:prstGeom>
              <a:gradFill>
                <a:gsLst>
                  <a:gs pos="8000">
                    <a:srgbClr val="FFC000"/>
                  </a:gs>
                  <a:gs pos="9000">
                    <a:srgbClr val="FFAA01"/>
                  </a:gs>
                </a:gsLst>
                <a:lin ang="19200000" scaled="0"/>
              </a:gradFill>
              <a:ln>
                <a:noFill/>
              </a:ln>
              <a:effectLst>
                <a:outerShdw blurRad="50800" dist="254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4" name="圓角化同側角落矩形 53"/>
              <p:cNvSpPr/>
              <p:nvPr/>
            </p:nvSpPr>
            <p:spPr>
              <a:xfrm rot="16200000">
                <a:off x="1148871" y="2513567"/>
                <a:ext cx="3031993" cy="227644"/>
              </a:xfrm>
              <a:prstGeom prst="round2SameRect">
                <a:avLst/>
              </a:prstGeom>
              <a:solidFill>
                <a:srgbClr val="FFAA0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5" name="圓角化同側角落矩形 54"/>
              <p:cNvSpPr/>
              <p:nvPr/>
            </p:nvSpPr>
            <p:spPr>
              <a:xfrm rot="5400000">
                <a:off x="4944907" y="2421537"/>
                <a:ext cx="3216054" cy="227644"/>
              </a:xfrm>
              <a:prstGeom prst="round2SameRect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6" name="圓角化同側角落矩形 55"/>
              <p:cNvSpPr/>
              <p:nvPr/>
            </p:nvSpPr>
            <p:spPr>
              <a:xfrm rot="10800000">
                <a:off x="2551045" y="4107872"/>
                <a:ext cx="4116041" cy="464139"/>
              </a:xfrm>
              <a:prstGeom prst="round2SameRect">
                <a:avLst/>
              </a:prstGeom>
              <a:solidFill>
                <a:srgbClr val="E2E2E2"/>
              </a:solidFill>
              <a:ln>
                <a:noFill/>
              </a:ln>
              <a:effectLst>
                <a:outerShdw blurRad="25400" dist="12700" dir="5400000" algn="t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cxnSp>
            <p:nvCxnSpPr>
              <p:cNvPr id="57" name="直線接點 56"/>
              <p:cNvCxnSpPr/>
              <p:nvPr/>
            </p:nvCxnSpPr>
            <p:spPr>
              <a:xfrm rot="5400000">
                <a:off x="5941558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線接點 57"/>
              <p:cNvCxnSpPr/>
              <p:nvPr/>
            </p:nvCxnSpPr>
            <p:spPr>
              <a:xfrm rot="5400000">
                <a:off x="6093958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線接點 58"/>
              <p:cNvCxnSpPr/>
              <p:nvPr/>
            </p:nvCxnSpPr>
            <p:spPr>
              <a:xfrm rot="5400000">
                <a:off x="6246357" y="4349262"/>
                <a:ext cx="126000" cy="0"/>
              </a:xfrm>
              <a:prstGeom prst="line">
                <a:avLst/>
              </a:prstGeom>
              <a:ln w="38100" cap="rnd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6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351552"/>
            <a:ext cx="785785" cy="720000"/>
          </a:xfrm>
        </p:spPr>
        <p:txBody>
          <a:bodyPr anchor="ctr">
            <a:normAutofit/>
          </a:bodyPr>
          <a:lstStyle>
            <a:lvl1pPr algn="ctr">
              <a:buFontTx/>
              <a:buNone/>
              <a:defRPr kumimoji="0" lang="zh-TW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50800" dist="38100" dir="2700000" sx="99000" sy="99000" algn="tl" rotWithShape="0">
                    <a:prstClr val="black">
                      <a:alpha val="7000"/>
                    </a:prstClr>
                  </a:outerShdw>
                </a:effectLst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</a:p>
        </p:txBody>
      </p:sp>
      <p:sp>
        <p:nvSpPr>
          <p:cNvPr id="11" name="文字版面配置區 8"/>
          <p:cNvSpPr>
            <a:spLocks noGrp="1"/>
          </p:cNvSpPr>
          <p:nvPr>
            <p:ph type="body" sz="quarter" idx="63"/>
          </p:nvPr>
        </p:nvSpPr>
        <p:spPr>
          <a:xfrm>
            <a:off x="1500166" y="4768300"/>
            <a:ext cx="2358000" cy="273600"/>
          </a:xfrm>
          <a:noFill/>
        </p:spPr>
        <p:txBody>
          <a:bodyPr anchor="t">
            <a:normAutofit/>
          </a:bodyPr>
          <a:lstStyle>
            <a:lvl1pPr algn="l">
              <a:buNone/>
              <a:defRPr lang="zh-TW" altLang="en-US" sz="1200" kern="1200" dirty="0">
                <a:solidFill>
                  <a:srgbClr val="898989"/>
                </a:solidFill>
                <a:latin typeface="+mj-lt"/>
                <a:ea typeface="+mn-ea"/>
                <a:cs typeface="+mn-cs"/>
              </a:defRPr>
            </a:lvl1pPr>
            <a:lvl2pPr>
              <a:buNone/>
              <a:defRPr sz="2000"/>
            </a:lvl2pPr>
            <a:lvl3pPr>
              <a:buNone/>
              <a:defRPr sz="2000"/>
            </a:lvl3pPr>
            <a:lvl4pPr>
              <a:buNone/>
              <a:defRPr sz="2000"/>
            </a:lvl4pPr>
            <a:lvl5pPr>
              <a:buNone/>
              <a:defRPr sz="2000"/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</p:txBody>
      </p:sp>
      <p:sp>
        <p:nvSpPr>
          <p:cNvPr id="34" name="媒體版面配置區 8"/>
          <p:cNvSpPr>
            <a:spLocks noGrp="1"/>
          </p:cNvSpPr>
          <p:nvPr>
            <p:ph type="media" sz="quarter" idx="26"/>
          </p:nvPr>
        </p:nvSpPr>
        <p:spPr>
          <a:xfrm>
            <a:off x="2879235" y="1391503"/>
            <a:ext cx="3385530" cy="25391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algn="ctr">
              <a:buFont typeface="Arial" pitchFamily="34" charset="0"/>
              <a:buNone/>
              <a:defRPr/>
            </a:lvl1pPr>
          </a:lstStyle>
          <a:p>
            <a:endParaRPr lang="zh-TW" altLang="en-US" dirty="0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參考資料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2" descr="D:\資料提供區\PPT圖解專案設計\圖片\圖片5.png"/>
          <p:cNvPicPr>
            <a:picLocks noChangeAspect="1" noChangeArrowheads="1"/>
          </p:cNvPicPr>
          <p:nvPr userDrawn="1"/>
        </p:nvPicPr>
        <p:blipFill>
          <a:blip r:embed="rId2" cstate="screen"/>
          <a:srcRect t="42125"/>
          <a:stretch>
            <a:fillRect/>
          </a:stretch>
        </p:blipFill>
        <p:spPr bwMode="auto">
          <a:xfrm>
            <a:off x="2796541" y="0"/>
            <a:ext cx="3731872" cy="2162448"/>
          </a:xfrm>
          <a:prstGeom prst="rect">
            <a:avLst/>
          </a:prstGeom>
          <a:noFill/>
        </p:spPr>
      </p:pic>
      <p:sp>
        <p:nvSpPr>
          <p:cNvPr id="8" name="文字版面配置區 14"/>
          <p:cNvSpPr>
            <a:spLocks noGrp="1"/>
          </p:cNvSpPr>
          <p:nvPr>
            <p:ph type="body" sz="quarter" idx="13"/>
          </p:nvPr>
        </p:nvSpPr>
        <p:spPr>
          <a:xfrm>
            <a:off x="928630" y="2357436"/>
            <a:ext cx="7858212" cy="428628"/>
          </a:xfrm>
        </p:spPr>
        <p:txBody>
          <a:bodyPr anchor="ctr">
            <a:normAutofit/>
          </a:bodyPr>
          <a:lstStyle>
            <a:lvl1pPr>
              <a:buNone/>
              <a:defRPr sz="1600">
                <a:latin typeface="微軟正黑體" pitchFamily="34" charset="-120"/>
                <a:ea typeface="微軟正黑體" pitchFamily="34" charset="-12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1" name="文字版面配置區 14"/>
          <p:cNvSpPr>
            <a:spLocks noGrp="1"/>
          </p:cNvSpPr>
          <p:nvPr>
            <p:ph type="body" sz="quarter" idx="14"/>
          </p:nvPr>
        </p:nvSpPr>
        <p:spPr>
          <a:xfrm>
            <a:off x="928662" y="2928940"/>
            <a:ext cx="7858212" cy="428628"/>
          </a:xfrm>
        </p:spPr>
        <p:txBody>
          <a:bodyPr anchor="ctr">
            <a:normAutofit/>
          </a:bodyPr>
          <a:lstStyle>
            <a:lvl1pPr>
              <a:buNone/>
              <a:defRPr sz="1600">
                <a:latin typeface="微軟正黑體" pitchFamily="34" charset="-120"/>
                <a:ea typeface="微軟正黑體" pitchFamily="34" charset="-12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3" name="文字版面配置區 14"/>
          <p:cNvSpPr>
            <a:spLocks noGrp="1"/>
          </p:cNvSpPr>
          <p:nvPr>
            <p:ph type="body" sz="quarter" idx="15"/>
          </p:nvPr>
        </p:nvSpPr>
        <p:spPr>
          <a:xfrm>
            <a:off x="928662" y="3500444"/>
            <a:ext cx="7858212" cy="428628"/>
          </a:xfrm>
        </p:spPr>
        <p:txBody>
          <a:bodyPr anchor="ctr">
            <a:normAutofit/>
          </a:bodyPr>
          <a:lstStyle>
            <a:lvl1pPr>
              <a:buNone/>
              <a:defRPr sz="1600">
                <a:latin typeface="微軟正黑體" pitchFamily="34" charset="-120"/>
                <a:ea typeface="微軟正黑體" pitchFamily="34" charset="-12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16"/>
          </p:nvPr>
        </p:nvSpPr>
        <p:spPr>
          <a:xfrm>
            <a:off x="928662" y="4071948"/>
            <a:ext cx="7858212" cy="428628"/>
          </a:xfrm>
        </p:spPr>
        <p:txBody>
          <a:bodyPr anchor="ctr">
            <a:normAutofit/>
          </a:bodyPr>
          <a:lstStyle>
            <a:lvl1pPr>
              <a:buNone/>
              <a:defRPr sz="1600">
                <a:latin typeface="微軟正黑體" pitchFamily="34" charset="-120"/>
                <a:ea typeface="微軟正黑體" pitchFamily="34" charset="-12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26" name="文字版面配置區 24"/>
          <p:cNvSpPr>
            <a:spLocks noGrp="1"/>
          </p:cNvSpPr>
          <p:nvPr>
            <p:ph type="body" sz="quarter" idx="21" hasCustomPrompt="1"/>
          </p:nvPr>
        </p:nvSpPr>
        <p:spPr>
          <a:xfrm>
            <a:off x="571490" y="2393159"/>
            <a:ext cx="357188" cy="357187"/>
          </a:xfrm>
          <a:prstGeom prst="ellipse">
            <a:avLst/>
          </a:prstGeom>
          <a:solidFill>
            <a:srgbClr val="FFC000"/>
          </a:solidFill>
        </p:spPr>
        <p:txBody>
          <a:bodyPr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2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28" name="文字版面配置區 24"/>
          <p:cNvSpPr>
            <a:spLocks noGrp="1"/>
          </p:cNvSpPr>
          <p:nvPr>
            <p:ph type="body" sz="quarter" idx="22" hasCustomPrompt="1"/>
          </p:nvPr>
        </p:nvSpPr>
        <p:spPr>
          <a:xfrm>
            <a:off x="571490" y="2964663"/>
            <a:ext cx="357188" cy="357187"/>
          </a:xfrm>
          <a:prstGeom prst="ellipse">
            <a:avLst/>
          </a:prstGeom>
          <a:solidFill>
            <a:srgbClr val="FFC000"/>
          </a:solidFill>
        </p:spPr>
        <p:txBody>
          <a:bodyPr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2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30" name="文字版面配置區 24"/>
          <p:cNvSpPr>
            <a:spLocks noGrp="1"/>
          </p:cNvSpPr>
          <p:nvPr>
            <p:ph type="body" sz="quarter" idx="23" hasCustomPrompt="1"/>
          </p:nvPr>
        </p:nvSpPr>
        <p:spPr>
          <a:xfrm>
            <a:off x="571490" y="3536167"/>
            <a:ext cx="357188" cy="357187"/>
          </a:xfrm>
          <a:prstGeom prst="ellipse">
            <a:avLst/>
          </a:prstGeom>
          <a:solidFill>
            <a:srgbClr val="FFC000"/>
          </a:solidFill>
        </p:spPr>
        <p:txBody>
          <a:bodyPr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2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32" name="文字版面配置區 24"/>
          <p:cNvSpPr>
            <a:spLocks noGrp="1"/>
          </p:cNvSpPr>
          <p:nvPr>
            <p:ph type="body" sz="quarter" idx="24" hasCustomPrompt="1"/>
          </p:nvPr>
        </p:nvSpPr>
        <p:spPr>
          <a:xfrm>
            <a:off x="571490" y="4107671"/>
            <a:ext cx="357188" cy="357187"/>
          </a:xfrm>
          <a:prstGeom prst="ellipse">
            <a:avLst/>
          </a:prstGeom>
          <a:solidFill>
            <a:srgbClr val="FFC000"/>
          </a:solidFill>
        </p:spPr>
        <p:txBody>
          <a:bodyPr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2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17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5A6A3E34-BABD-4B49-A940-7EA33AF7887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6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1" name="標題版面配置區 1"/>
          <p:cNvSpPr>
            <a:spLocks noGrp="1"/>
          </p:cNvSpPr>
          <p:nvPr>
            <p:ph type="title" hasCustomPrompt="1"/>
          </p:nvPr>
        </p:nvSpPr>
        <p:spPr>
          <a:xfrm>
            <a:off x="3428992" y="0"/>
            <a:ext cx="2525759" cy="12266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輸入文字</a:t>
            </a:r>
            <a:endParaRPr lang="zh-TW" altLang="en-US" dirty="0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參考資料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E900E-FE07-4165-A000-60F9E9D3841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pic>
        <p:nvPicPr>
          <p:cNvPr id="6" name="Picture 2" descr="D:\資料提供區\PPT圖解專案設計\圖片\圖片5.png"/>
          <p:cNvPicPr>
            <a:picLocks noChangeAspect="1" noChangeArrowheads="1"/>
          </p:cNvPicPr>
          <p:nvPr userDrawn="1"/>
        </p:nvPicPr>
        <p:blipFill>
          <a:blip r:embed="rId2" cstate="screen"/>
          <a:srcRect t="42125"/>
          <a:stretch>
            <a:fillRect/>
          </a:stretch>
        </p:blipFill>
        <p:spPr bwMode="auto">
          <a:xfrm>
            <a:off x="2796541" y="0"/>
            <a:ext cx="3731872" cy="2162448"/>
          </a:xfrm>
          <a:prstGeom prst="rect">
            <a:avLst/>
          </a:prstGeom>
          <a:noFill/>
        </p:spPr>
      </p:pic>
      <p:sp>
        <p:nvSpPr>
          <p:cNvPr id="8" name="文字版面配置區 14"/>
          <p:cNvSpPr>
            <a:spLocks noGrp="1"/>
          </p:cNvSpPr>
          <p:nvPr>
            <p:ph type="body" sz="quarter" idx="13"/>
          </p:nvPr>
        </p:nvSpPr>
        <p:spPr>
          <a:xfrm>
            <a:off x="717862" y="1828818"/>
            <a:ext cx="7858800" cy="428400"/>
          </a:xfrm>
        </p:spPr>
        <p:txBody>
          <a:bodyPr>
            <a:normAutofit/>
          </a:bodyPr>
          <a:lstStyle>
            <a:lvl1pPr>
              <a:buFont typeface="Arial" pitchFamily="34" charset="0"/>
              <a:buNone/>
              <a:defRPr lang="zh-TW" altLang="en-US" sz="2400" b="1" kern="1200" dirty="0">
                <a:solidFill>
                  <a:srgbClr val="3D57B4"/>
                </a:solidFill>
                <a:latin typeface="微軟正黑體" pitchFamily="34" charset="-120"/>
                <a:ea typeface="微軟正黑體" pitchFamily="34" charset="-120"/>
                <a:cs typeface="Arial" pitchFamily="34" charset="0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按一下以編輯母片文字</a:t>
            </a:r>
            <a:endParaRPr lang="zh-TW" altLang="en-US" dirty="0"/>
          </a:p>
        </p:txBody>
      </p:sp>
      <p:sp>
        <p:nvSpPr>
          <p:cNvPr id="10" name="文字版面配置區 14"/>
          <p:cNvSpPr>
            <a:spLocks noGrp="1"/>
          </p:cNvSpPr>
          <p:nvPr>
            <p:ph type="body" sz="quarter" idx="26"/>
          </p:nvPr>
        </p:nvSpPr>
        <p:spPr>
          <a:xfrm>
            <a:off x="717862" y="3328998"/>
            <a:ext cx="7858212" cy="428628"/>
          </a:xfrm>
        </p:spPr>
        <p:txBody>
          <a:bodyPr vert="horz" lIns="91440" tIns="45720" rIns="91440" bIns="45720" rtlCol="0">
            <a:normAutofit/>
          </a:bodyPr>
          <a:lstStyle>
            <a:lvl1pPr>
              <a:buNone/>
              <a:defRPr lang="zh-TW" altLang="en-US" sz="2400" b="1" kern="1200" dirty="0">
                <a:solidFill>
                  <a:srgbClr val="3D57B4"/>
                </a:solidFill>
                <a:latin typeface="微軟正黑體" pitchFamily="34" charset="-120"/>
                <a:ea typeface="微軟正黑體" pitchFamily="34" charset="-120"/>
                <a:cs typeface="Arial" pitchFamily="34" charset="0"/>
              </a:defRPr>
            </a:lvl1pPr>
          </a:lstStyle>
          <a:p>
            <a:pPr marL="342900" lvl="0" indent="-342900" algn="l" defTabSz="914400" rtl="0" eaLnBrk="1" latinLnBrk="0" hangingPunct="1">
              <a:spcBef>
                <a:spcPct val="20000"/>
              </a:spcBef>
              <a:buFontTx/>
              <a:buNone/>
            </a:pPr>
            <a:r>
              <a:rPr lang="zh-TW" altLang="en-US" dirty="0" smtClean="0"/>
              <a:t>按一下以編輯母片文字</a:t>
            </a:r>
            <a:endParaRPr lang="zh-TW" altLang="en-US" dirty="0"/>
          </a:p>
        </p:txBody>
      </p:sp>
      <p:sp>
        <p:nvSpPr>
          <p:cNvPr id="11" name="文字版面配置區 14"/>
          <p:cNvSpPr>
            <a:spLocks noGrp="1"/>
          </p:cNvSpPr>
          <p:nvPr>
            <p:ph type="body" sz="quarter" idx="27"/>
          </p:nvPr>
        </p:nvSpPr>
        <p:spPr>
          <a:xfrm>
            <a:off x="714348" y="2357418"/>
            <a:ext cx="7858212" cy="857274"/>
          </a:xfrm>
        </p:spPr>
        <p:txBody>
          <a:bodyPr>
            <a:normAutofit/>
          </a:bodyPr>
          <a:lstStyle>
            <a:lvl1pPr>
              <a:buFontTx/>
              <a:buBlip>
                <a:blip r:embed="rId3"/>
              </a:buBlip>
              <a:defRPr sz="1600">
                <a:latin typeface="微軟正黑體" pitchFamily="34" charset="-120"/>
                <a:ea typeface="微軟正黑體" pitchFamily="34" charset="-12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2" name="文字版面配置區 14"/>
          <p:cNvSpPr>
            <a:spLocks noGrp="1"/>
          </p:cNvSpPr>
          <p:nvPr>
            <p:ph type="body" sz="quarter" idx="28"/>
          </p:nvPr>
        </p:nvSpPr>
        <p:spPr>
          <a:xfrm>
            <a:off x="714348" y="3857634"/>
            <a:ext cx="7858212" cy="856800"/>
          </a:xfrm>
        </p:spPr>
        <p:txBody>
          <a:bodyPr vert="horz" lIns="91440" tIns="45720" rIns="91440" bIns="45720" rtlCol="0">
            <a:normAutofit/>
          </a:bodyPr>
          <a:lstStyle>
            <a:lvl1pPr>
              <a:buFontTx/>
              <a:buBlip>
                <a:blip r:embed="rId3"/>
              </a:buBlip>
              <a:defRPr lang="zh-TW" altLang="en-US" sz="1600" kern="1200" dirty="0">
                <a:solidFill>
                  <a:schemeClr val="tx1"/>
                </a:solidFill>
                <a:latin typeface="微軟正黑體" pitchFamily="34" charset="-120"/>
                <a:ea typeface="微軟正黑體" pitchFamily="34" charset="-120"/>
                <a:cs typeface="Arial" pitchFamily="34" charset="0"/>
              </a:defRPr>
            </a:lvl1pPr>
          </a:lstStyle>
          <a:p>
            <a:pPr lvl="0"/>
            <a:r>
              <a:rPr lang="zh-TW" altLang="en-US" dirty="0" smtClean="0"/>
              <a:t>按一下以編輯母片文字樣式</a:t>
            </a:r>
            <a:endParaRPr lang="zh-TW" altLang="en-US" dirty="0"/>
          </a:p>
        </p:txBody>
      </p:sp>
      <p:sp>
        <p:nvSpPr>
          <p:cNvPr id="13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4" name="標題版面配置區 1"/>
          <p:cNvSpPr>
            <a:spLocks noGrp="1"/>
          </p:cNvSpPr>
          <p:nvPr>
            <p:ph type="title" hasCustomPrompt="1"/>
          </p:nvPr>
        </p:nvSpPr>
        <p:spPr>
          <a:xfrm>
            <a:off x="3428992" y="0"/>
            <a:ext cx="2525759" cy="12266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輸入文字</a:t>
            </a:r>
            <a:endParaRPr lang="zh-TW" altLang="en-US" dirty="0"/>
          </a:p>
        </p:txBody>
      </p:sp>
      <p:grpSp>
        <p:nvGrpSpPr>
          <p:cNvPr id="15" name="群組 22"/>
          <p:cNvGrpSpPr/>
          <p:nvPr userDrawn="1"/>
        </p:nvGrpSpPr>
        <p:grpSpPr>
          <a:xfrm>
            <a:off x="694394" y="2248089"/>
            <a:ext cx="3867179" cy="67637"/>
            <a:chOff x="419072" y="1890702"/>
            <a:chExt cx="3867179" cy="67637"/>
          </a:xfrm>
        </p:grpSpPr>
        <p:cxnSp>
          <p:nvCxnSpPr>
            <p:cNvPr id="16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矩形 16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grpSp>
        <p:nvGrpSpPr>
          <p:cNvPr id="18" name="群組 22"/>
          <p:cNvGrpSpPr/>
          <p:nvPr userDrawn="1"/>
        </p:nvGrpSpPr>
        <p:grpSpPr>
          <a:xfrm>
            <a:off x="694394" y="3744486"/>
            <a:ext cx="3867179" cy="67637"/>
            <a:chOff x="419072" y="1890702"/>
            <a:chExt cx="3867179" cy="67637"/>
          </a:xfrm>
        </p:grpSpPr>
        <p:cxnSp>
          <p:nvCxnSpPr>
            <p:cNvPr id="19" name="直接连接符 26"/>
            <p:cNvCxnSpPr/>
            <p:nvPr/>
          </p:nvCxnSpPr>
          <p:spPr>
            <a:xfrm rot="10800000">
              <a:off x="419072" y="1952625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矩形 19"/>
            <p:cNvSpPr/>
            <p:nvPr/>
          </p:nvSpPr>
          <p:spPr>
            <a:xfrm rot="10800000">
              <a:off x="500035" y="1890702"/>
              <a:ext cx="1902900" cy="6763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6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</p:spPr>
        <p:txBody>
          <a:bodyPr/>
          <a:lstStyle/>
          <a:p>
            <a:fld id="{9DD8CAAC-F5D1-44A6-BCB6-88A53A56F96F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7" name="投影片編號版面配置區 3"/>
          <p:cNvSpPr>
            <a:spLocks noGrp="1"/>
          </p:cNvSpPr>
          <p:nvPr>
            <p:ph type="sldNum" sz="quarter" idx="11"/>
          </p:nvPr>
        </p:nvSpPr>
        <p:spPr>
          <a:xfrm>
            <a:off x="6553200" y="4767263"/>
            <a:ext cx="2133600" cy="274637"/>
          </a:xfrm>
        </p:spPr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頁尾版面配置區 4"/>
          <p:cNvSpPr>
            <a:spLocks noGrp="1"/>
          </p:cNvSpPr>
          <p:nvPr>
            <p:ph type="ftr" sz="quarter" idx="12"/>
          </p:nvPr>
        </p:nvSpPr>
        <p:spPr>
          <a:xfrm>
            <a:off x="4787226" y="4767263"/>
            <a:ext cx="1713600" cy="274637"/>
          </a:xfrm>
        </p:spPr>
        <p:txBody>
          <a:bodyPr/>
          <a:lstStyle/>
          <a:p>
            <a:endParaRPr lang="zh-TW" altLang="en-US" dirty="0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休息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grpSp>
        <p:nvGrpSpPr>
          <p:cNvPr id="38" name="群組 37"/>
          <p:cNvGrpSpPr/>
          <p:nvPr userDrawn="1"/>
        </p:nvGrpSpPr>
        <p:grpSpPr>
          <a:xfrm rot="20927230" flipH="1">
            <a:off x="3330166" y="875245"/>
            <a:ext cx="364406" cy="243240"/>
            <a:chOff x="5409923" y="826092"/>
            <a:chExt cx="364406" cy="243240"/>
          </a:xfrm>
        </p:grpSpPr>
        <p:sp>
          <p:nvSpPr>
            <p:cNvPr id="39" name="矩形 38"/>
            <p:cNvSpPr/>
            <p:nvPr userDrawn="1"/>
          </p:nvSpPr>
          <p:spPr>
            <a:xfrm rot="1494186">
              <a:off x="5459147" y="887129"/>
              <a:ext cx="182203" cy="18220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0" name="流程圖: 結束點 39"/>
            <p:cNvSpPr/>
            <p:nvPr userDrawn="1"/>
          </p:nvSpPr>
          <p:spPr>
            <a:xfrm rot="1494186">
              <a:off x="5409923" y="826092"/>
              <a:ext cx="364406" cy="121468"/>
            </a:xfrm>
            <a:prstGeom prst="flowChartTermina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37" name="群組 36"/>
          <p:cNvGrpSpPr/>
          <p:nvPr userDrawn="1"/>
        </p:nvGrpSpPr>
        <p:grpSpPr>
          <a:xfrm rot="672770">
            <a:off x="5409923" y="875245"/>
            <a:ext cx="364406" cy="243240"/>
            <a:chOff x="5409923" y="826092"/>
            <a:chExt cx="364406" cy="243240"/>
          </a:xfrm>
        </p:grpSpPr>
        <p:sp>
          <p:nvSpPr>
            <p:cNvPr id="35" name="矩形 34"/>
            <p:cNvSpPr/>
            <p:nvPr userDrawn="1"/>
          </p:nvSpPr>
          <p:spPr>
            <a:xfrm rot="1494186">
              <a:off x="5459147" y="887129"/>
              <a:ext cx="182203" cy="18220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流程圖: 結束點 35"/>
            <p:cNvSpPr/>
            <p:nvPr userDrawn="1"/>
          </p:nvSpPr>
          <p:spPr>
            <a:xfrm rot="1494186">
              <a:off x="5409923" y="826092"/>
              <a:ext cx="364406" cy="121468"/>
            </a:xfrm>
            <a:prstGeom prst="flowChartTermina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28" name="群組 27"/>
          <p:cNvGrpSpPr/>
          <p:nvPr userDrawn="1"/>
        </p:nvGrpSpPr>
        <p:grpSpPr>
          <a:xfrm>
            <a:off x="2909455" y="500048"/>
            <a:ext cx="3325090" cy="3656942"/>
            <a:chOff x="3034145" y="642924"/>
            <a:chExt cx="3075710" cy="3382675"/>
          </a:xfrm>
        </p:grpSpPr>
        <p:sp>
          <p:nvSpPr>
            <p:cNvPr id="24" name="矩形 23"/>
            <p:cNvSpPr/>
            <p:nvPr userDrawn="1"/>
          </p:nvSpPr>
          <p:spPr>
            <a:xfrm>
              <a:off x="4464843" y="785800"/>
              <a:ext cx="214314" cy="21431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" name="橢圓 22"/>
            <p:cNvSpPr/>
            <p:nvPr userDrawn="1"/>
          </p:nvSpPr>
          <p:spPr>
            <a:xfrm>
              <a:off x="3034145" y="949889"/>
              <a:ext cx="3075710" cy="307571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" name="流程圖: 結束點 26"/>
            <p:cNvSpPr/>
            <p:nvPr userDrawn="1"/>
          </p:nvSpPr>
          <p:spPr>
            <a:xfrm>
              <a:off x="4357686" y="642924"/>
              <a:ext cx="428628" cy="142876"/>
            </a:xfrm>
            <a:prstGeom prst="flowChartTermina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7" name="弧形 46"/>
          <p:cNvSpPr/>
          <p:nvPr userDrawn="1"/>
        </p:nvSpPr>
        <p:spPr>
          <a:xfrm>
            <a:off x="3175067" y="1071552"/>
            <a:ext cx="2793866" cy="2793866"/>
          </a:xfrm>
          <a:prstGeom prst="arc">
            <a:avLst>
              <a:gd name="adj1" fmla="val 16200000"/>
              <a:gd name="adj2" fmla="val 20690721"/>
            </a:avLst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7" name="圓角矩形 16"/>
          <p:cNvSpPr/>
          <p:nvPr userDrawn="1"/>
        </p:nvSpPr>
        <p:spPr>
          <a:xfrm rot="2700000">
            <a:off x="3062540" y="419349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32" name="流程圖: 結束點 31"/>
          <p:cNvSpPr/>
          <p:nvPr userDrawn="1"/>
        </p:nvSpPr>
        <p:spPr>
          <a:xfrm rot="5400000">
            <a:off x="4434864" y="1027602"/>
            <a:ext cx="307497" cy="109648"/>
          </a:xfrm>
          <a:prstGeom prst="flowChartTerminator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" name="矩形 8"/>
          <p:cNvSpPr/>
          <p:nvPr userDrawn="1"/>
        </p:nvSpPr>
        <p:spPr>
          <a:xfrm>
            <a:off x="0" y="1917988"/>
            <a:ext cx="9144000" cy="11646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" name="圓角矩形 10"/>
          <p:cNvSpPr/>
          <p:nvPr userDrawn="1"/>
        </p:nvSpPr>
        <p:spPr>
          <a:xfrm rot="2700000">
            <a:off x="7323739" y="92695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cxnSp>
        <p:nvCxnSpPr>
          <p:cNvPr id="12" name="直接连接符 26"/>
          <p:cNvCxnSpPr/>
          <p:nvPr userDrawn="1"/>
        </p:nvCxnSpPr>
        <p:spPr>
          <a:xfrm rot="10800000">
            <a:off x="1428728" y="1917989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26"/>
          <p:cNvCxnSpPr/>
          <p:nvPr userDrawn="1"/>
        </p:nvCxnSpPr>
        <p:spPr>
          <a:xfrm rot="10800000">
            <a:off x="1581128" y="3082635"/>
            <a:ext cx="6000792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圓角矩形 13"/>
          <p:cNvSpPr/>
          <p:nvPr userDrawn="1"/>
        </p:nvSpPr>
        <p:spPr>
          <a:xfrm rot="2700000">
            <a:off x="575949" y="3504921"/>
            <a:ext cx="1056416" cy="1056416"/>
          </a:xfrm>
          <a:prstGeom prst="roundRect">
            <a:avLst/>
          </a:prstGeom>
          <a:solidFill>
            <a:srgbClr val="FFFFFF">
              <a:alpha val="7843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5" name="圓角矩形 14"/>
          <p:cNvSpPr/>
          <p:nvPr userDrawn="1"/>
        </p:nvSpPr>
        <p:spPr>
          <a:xfrm rot="2700000">
            <a:off x="991131" y="562516"/>
            <a:ext cx="1336424" cy="1336424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sp>
        <p:nvSpPr>
          <p:cNvPr id="16" name="圓角矩形 15"/>
          <p:cNvSpPr/>
          <p:nvPr userDrawn="1"/>
        </p:nvSpPr>
        <p:spPr>
          <a:xfrm rot="2700000">
            <a:off x="6991631" y="3562621"/>
            <a:ext cx="645148" cy="645148"/>
          </a:xfrm>
          <a:prstGeom prst="roundRect">
            <a:avLst/>
          </a:prstGeom>
          <a:solidFill>
            <a:srgbClr val="FFFFFF">
              <a:alpha val="1961"/>
            </a:srgb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pic>
        <p:nvPicPr>
          <p:cNvPr id="21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1048" y="1509395"/>
            <a:ext cx="546100" cy="496888"/>
          </a:xfrm>
          <a:prstGeom prst="rect">
            <a:avLst/>
          </a:prstGeom>
          <a:noFill/>
        </p:spPr>
      </p:pic>
      <p:pic>
        <p:nvPicPr>
          <p:cNvPr id="22" name="Picture 4" descr="D:\資料提供區\PPT圖解專案設計\圖片\comma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8396562" y="2932833"/>
            <a:ext cx="546100" cy="496888"/>
          </a:xfrm>
          <a:prstGeom prst="rect">
            <a:avLst/>
          </a:prstGeom>
          <a:noFill/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68351" y="2000246"/>
            <a:ext cx="8247053" cy="1007762"/>
          </a:xfrm>
        </p:spPr>
        <p:txBody>
          <a:bodyPr/>
          <a:lstStyle>
            <a:lvl1pPr>
              <a:defRPr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B438FD-7E61-4576-B664-9FB8E690E25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zh-TW" altLang="en-US" dirty="0"/>
          </a:p>
        </p:txBody>
      </p:sp>
      <p:grpSp>
        <p:nvGrpSpPr>
          <p:cNvPr id="42" name="群組 41"/>
          <p:cNvGrpSpPr/>
          <p:nvPr userDrawn="1"/>
        </p:nvGrpSpPr>
        <p:grpSpPr>
          <a:xfrm>
            <a:off x="4419288" y="3500444"/>
            <a:ext cx="305424" cy="367084"/>
            <a:chOff x="4214809" y="3214693"/>
            <a:chExt cx="500064" cy="601020"/>
          </a:xfrm>
        </p:grpSpPr>
        <p:sp>
          <p:nvSpPr>
            <p:cNvPr id="33" name="流程圖: 結束點 32"/>
            <p:cNvSpPr/>
            <p:nvPr userDrawn="1"/>
          </p:nvSpPr>
          <p:spPr>
            <a:xfrm rot="5400000">
              <a:off x="4021456" y="3408046"/>
              <a:ext cx="601020" cy="214313"/>
            </a:xfrm>
            <a:prstGeom prst="flowChartTermina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1" name="流程圖: 結束點 40"/>
            <p:cNvSpPr/>
            <p:nvPr userDrawn="1"/>
          </p:nvSpPr>
          <p:spPr>
            <a:xfrm rot="5400000">
              <a:off x="4307207" y="3408046"/>
              <a:ext cx="601020" cy="214313"/>
            </a:xfrm>
            <a:prstGeom prst="flowChartTermina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8" name="弧形 47"/>
          <p:cNvSpPr/>
          <p:nvPr userDrawn="1"/>
        </p:nvSpPr>
        <p:spPr>
          <a:xfrm rot="11972453">
            <a:off x="3175067" y="1071552"/>
            <a:ext cx="2793866" cy="2793866"/>
          </a:xfrm>
          <a:prstGeom prst="arc">
            <a:avLst>
              <a:gd name="adj1" fmla="val 16200000"/>
              <a:gd name="adj2" fmla="val 18711736"/>
            </a:avLst>
          </a:prstGeom>
          <a:ln w="76200" cap="rnd">
            <a:solidFill>
              <a:schemeClr val="bg1">
                <a:lumMod val="85000"/>
              </a:schemeClr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0" name="文字版面配置區 49"/>
          <p:cNvSpPr>
            <a:spLocks noGrp="1"/>
          </p:cNvSpPr>
          <p:nvPr>
            <p:ph type="body" sz="quarter" idx="13" hasCustomPrompt="1"/>
          </p:nvPr>
        </p:nvSpPr>
        <p:spPr>
          <a:xfrm>
            <a:off x="4162860" y="1300623"/>
            <a:ext cx="857256" cy="632980"/>
          </a:xfrm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4400" b="1">
                <a:solidFill>
                  <a:srgbClr val="EB6E5A"/>
                </a:solidFill>
                <a:latin typeface="+mj-lt"/>
                <a:cs typeface="Times New Roman" pitchFamily="18" charset="0"/>
              </a:defRPr>
            </a:lvl1pPr>
            <a:lvl2pPr>
              <a:buFont typeface="Arial" pitchFamily="34" charset="0"/>
              <a:buNone/>
              <a:defRPr/>
            </a:lvl2pPr>
            <a:lvl3pPr>
              <a:buFont typeface="Arial" pitchFamily="34" charset="0"/>
              <a:buNone/>
              <a:defRPr/>
            </a:lvl3pPr>
            <a:lvl4pPr>
              <a:buFont typeface="Arial" pitchFamily="34" charset="0"/>
              <a:buNone/>
              <a:defRPr/>
            </a:lvl4pPr>
            <a:lvl5pPr>
              <a:buFont typeface="Arial" pitchFamily="34" charset="0"/>
              <a:buNone/>
              <a:defRPr/>
            </a:lvl5pPr>
          </a:lstStyle>
          <a:p>
            <a:pPr lvl="0"/>
            <a:r>
              <a:rPr lang="zh-TW" altLang="en-US" dirty="0" smtClean="0"/>
              <a:t>編</a:t>
            </a:r>
            <a:endParaRPr lang="zh-TW" altLang="en-US" dirty="0"/>
          </a:p>
        </p:txBody>
      </p:sp>
      <p:sp>
        <p:nvSpPr>
          <p:cNvPr id="51" name="文字方塊 50"/>
          <p:cNvSpPr txBox="1"/>
          <p:nvPr userDrawn="1"/>
        </p:nvSpPr>
        <p:spPr>
          <a:xfrm>
            <a:off x="4836099" y="1572491"/>
            <a:ext cx="568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400" dirty="0" smtClean="0">
                <a:solidFill>
                  <a:schemeClr val="bg1">
                    <a:lumMod val="50000"/>
                  </a:schemeClr>
                </a:solidFill>
              </a:rPr>
              <a:t>min</a:t>
            </a:r>
            <a:endParaRPr lang="zh-TW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&amp;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C3B0DB2D-385A-443C-A6C7-1AA0A610FF25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pic>
        <p:nvPicPr>
          <p:cNvPr id="6" name="Picture 2" descr="D:\資料提供區\PPT圖解專案設計\圖片\圖片1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841556" y="93767"/>
            <a:ext cx="7460888" cy="490687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圓角矩形 6"/>
          <p:cNvSpPr/>
          <p:nvPr userDrawn="1"/>
        </p:nvSpPr>
        <p:spPr>
          <a:xfrm rot="2700000">
            <a:off x="3371021" y="1497577"/>
            <a:ext cx="2401958" cy="2401957"/>
          </a:xfrm>
          <a:prstGeom prst="roundRect">
            <a:avLst/>
          </a:pr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latin typeface="Arial" pitchFamily="34" charset="0"/>
              <a:ea typeface="微軟正黑體" pitchFamily="34" charset="-120"/>
              <a:cs typeface="Arial" pitchFamily="34" charset="0"/>
            </a:endParaRPr>
          </a:p>
        </p:txBody>
      </p:sp>
      <p:sp>
        <p:nvSpPr>
          <p:cNvPr id="9" name="標題 1"/>
          <p:cNvSpPr>
            <a:spLocks noGrp="1"/>
          </p:cNvSpPr>
          <p:nvPr>
            <p:ph type="title" hasCustomPrompt="1"/>
          </p:nvPr>
        </p:nvSpPr>
        <p:spPr>
          <a:xfrm>
            <a:off x="3428992" y="2143122"/>
            <a:ext cx="2286016" cy="1143008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>
              <a:defRPr sz="4800">
                <a:solidFill>
                  <a:srgbClr val="FFFFFF"/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r>
              <a:rPr lang="zh-TW" altLang="en-US" dirty="0" smtClean="0"/>
              <a:t>按一下新增文字</a:t>
            </a:r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聯絡資訊 + 封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" name="淚滴形 8"/>
          <p:cNvSpPr/>
          <p:nvPr userDrawn="1"/>
        </p:nvSpPr>
        <p:spPr>
          <a:xfrm rot="613397">
            <a:off x="285720" y="714362"/>
            <a:ext cx="3721966" cy="3721967"/>
          </a:xfrm>
          <a:prstGeom prst="teardrop">
            <a:avLst>
              <a:gd name="adj" fmla="val 95294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剪去單一角落矩形 11"/>
          <p:cNvSpPr/>
          <p:nvPr userDrawn="1"/>
        </p:nvSpPr>
        <p:spPr>
          <a:xfrm flipH="1">
            <a:off x="5072066" y="863194"/>
            <a:ext cx="4071934" cy="851301"/>
          </a:xfrm>
          <a:prstGeom prst="snip1Rect">
            <a:avLst>
              <a:gd name="adj" fmla="val 39697"/>
            </a:avLst>
          </a:prstGeom>
          <a:solidFill>
            <a:srgbClr val="3A3A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2" name="群組 16"/>
          <p:cNvGrpSpPr/>
          <p:nvPr userDrawn="1"/>
        </p:nvGrpSpPr>
        <p:grpSpPr>
          <a:xfrm>
            <a:off x="4982067" y="780100"/>
            <a:ext cx="442949" cy="429241"/>
            <a:chOff x="4683862" y="821640"/>
            <a:chExt cx="1025712" cy="1050750"/>
          </a:xfrm>
        </p:grpSpPr>
        <p:cxnSp>
          <p:nvCxnSpPr>
            <p:cNvPr id="18" name="直接连接符 18"/>
            <p:cNvCxnSpPr/>
            <p:nvPr userDrawn="1"/>
          </p:nvCxnSpPr>
          <p:spPr>
            <a:xfrm rot="10800000" flipV="1">
              <a:off x="4742677" y="857233"/>
              <a:ext cx="770236" cy="797539"/>
            </a:xfrm>
            <a:prstGeom prst="line">
              <a:avLst/>
            </a:prstGeom>
            <a:ln>
              <a:gradFill>
                <a:gsLst>
                  <a:gs pos="0">
                    <a:srgbClr val="3A3A3A"/>
                  </a:gs>
                  <a:gs pos="50000">
                    <a:srgbClr val="3A3A3A"/>
                  </a:gs>
                  <a:gs pos="100000">
                    <a:srgbClr val="3A3A3A">
                      <a:alpha val="0"/>
                    </a:srgbClr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 userDrawn="1"/>
          </p:nvCxnSpPr>
          <p:spPr>
            <a:xfrm rot="10800000" flipV="1">
              <a:off x="4683862" y="821640"/>
              <a:ext cx="1025712" cy="1050750"/>
            </a:xfrm>
            <a:prstGeom prst="line">
              <a:avLst/>
            </a:prstGeom>
            <a:ln>
              <a:gradFill>
                <a:gsLst>
                  <a:gs pos="0">
                    <a:srgbClr val="3A3A3A"/>
                  </a:gs>
                  <a:gs pos="50000">
                    <a:srgbClr val="3A3A3A"/>
                  </a:gs>
                  <a:gs pos="100000">
                    <a:srgbClr val="3A3A3A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文字版面配置區 31"/>
          <p:cNvSpPr>
            <a:spLocks noGrp="1"/>
          </p:cNvSpPr>
          <p:nvPr>
            <p:ph type="body" sz="quarter" idx="15" hasCustomPrompt="1"/>
          </p:nvPr>
        </p:nvSpPr>
        <p:spPr>
          <a:xfrm>
            <a:off x="5072067" y="1714494"/>
            <a:ext cx="3929090" cy="642942"/>
          </a:xfrm>
        </p:spPr>
        <p:txBody>
          <a:bodyPr anchor="ctr">
            <a:normAutofit/>
          </a:bodyPr>
          <a:lstStyle>
            <a:lvl1pPr marL="0" indent="0" algn="ctr">
              <a:buNone/>
              <a:tabLst/>
              <a:defRPr sz="2400" b="1">
                <a:solidFill>
                  <a:srgbClr val="FFFFFF"/>
                </a:solidFill>
              </a:defRPr>
            </a:lvl1pPr>
            <a:lvl2pPr>
              <a:buNone/>
              <a:defRPr sz="2800"/>
            </a:lvl2pPr>
            <a:lvl3pPr>
              <a:buNone/>
              <a:defRPr sz="2800"/>
            </a:lvl3pPr>
            <a:lvl4pPr>
              <a:buNone/>
              <a:defRPr sz="2800"/>
            </a:lvl4pPr>
            <a:lvl5pPr>
              <a:buNone/>
              <a:defRPr sz="2800"/>
            </a:lvl5pPr>
          </a:lstStyle>
          <a:p>
            <a:pPr lvl="0"/>
            <a:r>
              <a:rPr lang="zh-TW" altLang="en-US" dirty="0" smtClean="0"/>
              <a:t>按一下以新增姓名</a:t>
            </a:r>
            <a:endParaRPr lang="zh-TW" altLang="en-US" dirty="0"/>
          </a:p>
        </p:txBody>
      </p:sp>
      <p:sp>
        <p:nvSpPr>
          <p:cNvPr id="21" name="文字版面配置區 18"/>
          <p:cNvSpPr>
            <a:spLocks noGrp="1"/>
          </p:cNvSpPr>
          <p:nvPr>
            <p:ph type="body" sz="quarter" idx="13"/>
          </p:nvPr>
        </p:nvSpPr>
        <p:spPr>
          <a:xfrm>
            <a:off x="5929322" y="2500312"/>
            <a:ext cx="2857520" cy="428628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pPr lvl="0"/>
            <a:endParaRPr lang="zh-TW" altLang="en-US" dirty="0"/>
          </a:p>
        </p:txBody>
      </p:sp>
      <p:sp>
        <p:nvSpPr>
          <p:cNvPr id="22" name="文字版面配置區 18"/>
          <p:cNvSpPr>
            <a:spLocks noGrp="1"/>
          </p:cNvSpPr>
          <p:nvPr>
            <p:ph type="body" sz="quarter" idx="16"/>
          </p:nvPr>
        </p:nvSpPr>
        <p:spPr>
          <a:xfrm>
            <a:off x="5929322" y="3324378"/>
            <a:ext cx="2857520" cy="428628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pPr lvl="0"/>
            <a:endParaRPr lang="zh-TW" altLang="en-US" dirty="0"/>
          </a:p>
        </p:txBody>
      </p:sp>
      <p:sp>
        <p:nvSpPr>
          <p:cNvPr id="23" name="文字版面配置區 18"/>
          <p:cNvSpPr>
            <a:spLocks noGrp="1"/>
          </p:cNvSpPr>
          <p:nvPr>
            <p:ph type="body" sz="quarter" idx="17"/>
          </p:nvPr>
        </p:nvSpPr>
        <p:spPr>
          <a:xfrm>
            <a:off x="5929322" y="4181634"/>
            <a:ext cx="2857520" cy="428628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pPr lvl="0"/>
            <a:endParaRPr lang="zh-TW" altLang="en-US" dirty="0"/>
          </a:p>
        </p:txBody>
      </p:sp>
      <p:sp>
        <p:nvSpPr>
          <p:cNvPr id="15" name="橢圓 14"/>
          <p:cNvSpPr/>
          <p:nvPr userDrawn="1"/>
        </p:nvSpPr>
        <p:spPr>
          <a:xfrm>
            <a:off x="5138446" y="3214692"/>
            <a:ext cx="648000" cy="648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6" name="橢圓 15"/>
          <p:cNvSpPr/>
          <p:nvPr userDrawn="1"/>
        </p:nvSpPr>
        <p:spPr>
          <a:xfrm>
            <a:off x="5138446" y="4071948"/>
            <a:ext cx="648000" cy="648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3" name="橢圓 32"/>
          <p:cNvSpPr/>
          <p:nvPr userDrawn="1"/>
        </p:nvSpPr>
        <p:spPr>
          <a:xfrm>
            <a:off x="5102727" y="2390626"/>
            <a:ext cx="648000" cy="648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9" name="文字版面配置區 3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143504" y="892455"/>
            <a:ext cx="3857652" cy="865010"/>
          </a:xfrm>
        </p:spPr>
        <p:txBody>
          <a:bodyPr anchor="ctr">
            <a:normAutofit/>
          </a:bodyPr>
          <a:lstStyle>
            <a:lvl1pPr marL="0" indent="0" algn="ctr">
              <a:buNone/>
              <a:defRPr sz="3600" b="1">
                <a:solidFill>
                  <a:srgbClr val="FFFFFF"/>
                </a:solidFill>
              </a:defRPr>
            </a:lvl1pPr>
            <a:lvl2pPr>
              <a:buNone/>
              <a:defRPr sz="2800"/>
            </a:lvl2pPr>
            <a:lvl3pPr>
              <a:buNone/>
              <a:defRPr sz="2800"/>
            </a:lvl3pPr>
            <a:lvl4pPr>
              <a:buNone/>
              <a:defRPr sz="2800"/>
            </a:lvl4pPr>
            <a:lvl5pPr>
              <a:buNone/>
              <a:defRPr sz="2800"/>
            </a:lvl5pPr>
          </a:lstStyle>
          <a:p>
            <a:pPr lvl="0"/>
            <a:r>
              <a:rPr lang="zh-TW" altLang="en-US" dirty="0" smtClean="0"/>
              <a:t>新增簡報主題</a:t>
            </a:r>
            <a:endParaRPr lang="zh-TW" altLang="en-US" dirty="0"/>
          </a:p>
        </p:txBody>
      </p:sp>
      <p:sp>
        <p:nvSpPr>
          <p:cNvPr id="27" name="標題版面配置區 1"/>
          <p:cNvSpPr>
            <a:spLocks noGrp="1"/>
          </p:cNvSpPr>
          <p:nvPr userDrawn="1">
            <p:ph type="title" hasCustomPrompt="1"/>
          </p:nvPr>
        </p:nvSpPr>
        <p:spPr>
          <a:xfrm>
            <a:off x="357158" y="1571618"/>
            <a:ext cx="3643338" cy="2071702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lvl1pPr marL="0" algn="ctr" defTabSz="914400" rtl="0" eaLnBrk="1" latinLnBrk="0" hangingPunct="1">
              <a:defRPr lang="zh-TW" altLang="en-US" sz="4800" b="1" kern="1200" dirty="0">
                <a:solidFill>
                  <a:schemeClr val="tx1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+mj-lt"/>
                <a:ea typeface="+mn-ea"/>
                <a:cs typeface="+mn-cs"/>
              </a:defRPr>
            </a:lvl1pPr>
          </a:lstStyle>
          <a:p>
            <a:r>
              <a:rPr lang="zh-TW" altLang="en-US" dirty="0" smtClean="0"/>
              <a:t>按一下以新增感謝語</a:t>
            </a:r>
            <a:endParaRPr lang="zh-TW" altLang="en-US" sz="4800" b="1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latin typeface="+mj-lt"/>
            </a:endParaRPr>
          </a:p>
        </p:txBody>
      </p:sp>
      <p:pic>
        <p:nvPicPr>
          <p:cNvPr id="30" name="Picture 2" descr="D:\資料提供區\PPT圖解專案設計\圖片\tel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60818" y="2565462"/>
            <a:ext cx="349409" cy="341323"/>
          </a:xfrm>
          <a:prstGeom prst="rect">
            <a:avLst/>
          </a:prstGeom>
          <a:noFill/>
        </p:spPr>
      </p:pic>
      <p:pic>
        <p:nvPicPr>
          <p:cNvPr id="31" name="Picture 2" descr="D:\資料提供區\PPT圖解專案設計\圖片\at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76497" y="3357569"/>
            <a:ext cx="363074" cy="387813"/>
          </a:xfrm>
          <a:prstGeom prst="rect">
            <a:avLst/>
          </a:prstGeom>
          <a:noFill/>
        </p:spPr>
      </p:pic>
      <p:pic>
        <p:nvPicPr>
          <p:cNvPr id="32" name="Picture 3" descr="D:\資料提供區\PPT圖解專案設計\圖片\web.pn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74849" y="4237660"/>
            <a:ext cx="403214" cy="356732"/>
          </a:xfrm>
          <a:prstGeom prst="rect">
            <a:avLst/>
          </a:prstGeom>
          <a:noFill/>
        </p:spPr>
      </p:pic>
    </p:spTree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4" descr="D:\資料提供區\PPT圖解專案設計\圖片\封面圖3.png"/>
          <p:cNvPicPr>
            <a:picLocks noChangeAspect="1" noChangeArrowheads="1"/>
          </p:cNvPicPr>
          <p:nvPr userDrawn="1"/>
        </p:nvPicPr>
        <p:blipFill>
          <a:blip r:embed="rId2" cstate="print"/>
          <a:srcRect l="21385" t="17848" b="5863"/>
          <a:stretch>
            <a:fillRect/>
          </a:stretch>
        </p:blipFill>
        <p:spPr bwMode="auto">
          <a:xfrm>
            <a:off x="0" y="0"/>
            <a:ext cx="4686289" cy="5143500"/>
          </a:xfrm>
          <a:prstGeom prst="rect">
            <a:avLst/>
          </a:prstGeom>
          <a:noFill/>
        </p:spPr>
      </p:pic>
      <p:pic>
        <p:nvPicPr>
          <p:cNvPr id="15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12" name="副標題 2"/>
          <p:cNvSpPr>
            <a:spLocks noGrp="1"/>
          </p:cNvSpPr>
          <p:nvPr userDrawn="1">
            <p:ph type="subTitle" idx="1"/>
          </p:nvPr>
        </p:nvSpPr>
        <p:spPr>
          <a:xfrm>
            <a:off x="3177540" y="3060290"/>
            <a:ext cx="5680088" cy="1368848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dirty="0" smtClean="0"/>
              <a:t>按一下以編輯母片副標題樣式</a:t>
            </a:r>
            <a:endParaRPr lang="zh-TW" altLang="en-US" dirty="0"/>
          </a:p>
        </p:txBody>
      </p:sp>
      <p:sp>
        <p:nvSpPr>
          <p:cNvPr id="13" name="標題 12"/>
          <p:cNvSpPr>
            <a:spLocks noGrp="1"/>
          </p:cNvSpPr>
          <p:nvPr>
            <p:ph type="title" hasCustomPrompt="1"/>
          </p:nvPr>
        </p:nvSpPr>
        <p:spPr>
          <a:xfrm>
            <a:off x="3173088" y="1357304"/>
            <a:ext cx="5686436" cy="1548440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4000">
                <a:solidFill>
                  <a:srgbClr val="3D57B4"/>
                </a:solidFill>
              </a:defRPr>
            </a:lvl1pPr>
          </a:lstStyle>
          <a:p>
            <a:r>
              <a:rPr lang="zh-TW" altLang="en-US" dirty="0" smtClean="0"/>
              <a:t>按一下以新增標題</a:t>
            </a:r>
            <a:endParaRPr lang="zh-TW" altLang="en-US" dirty="0"/>
          </a:p>
        </p:txBody>
      </p:sp>
      <p:grpSp>
        <p:nvGrpSpPr>
          <p:cNvPr id="2" name="群組 19"/>
          <p:cNvGrpSpPr/>
          <p:nvPr userDrawn="1"/>
        </p:nvGrpSpPr>
        <p:grpSpPr>
          <a:xfrm>
            <a:off x="3264047" y="2928940"/>
            <a:ext cx="5500726" cy="71438"/>
            <a:chOff x="1571615" y="3643321"/>
            <a:chExt cx="6000792" cy="72000"/>
          </a:xfrm>
        </p:grpSpPr>
        <p:cxnSp>
          <p:nvCxnSpPr>
            <p:cNvPr id="21" name="直接连接符 26"/>
            <p:cNvCxnSpPr/>
            <p:nvPr userDrawn="1"/>
          </p:nvCxnSpPr>
          <p:spPr>
            <a:xfrm rot="10800000">
              <a:off x="1571615" y="3679321"/>
              <a:ext cx="600079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矩形 21"/>
            <p:cNvSpPr/>
            <p:nvPr userDrawn="1"/>
          </p:nvSpPr>
          <p:spPr>
            <a:xfrm>
              <a:off x="3571878" y="3643321"/>
              <a:ext cx="2000264" cy="72000"/>
            </a:xfrm>
            <a:prstGeom prst="rect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ln>
                  <a:noFill/>
                </a:ln>
              </a:endParaRPr>
            </a:p>
          </p:txBody>
        </p:sp>
      </p:grpSp>
      <p:sp>
        <p:nvSpPr>
          <p:cNvPr id="51" name="圖片版面配置區 19"/>
          <p:cNvSpPr>
            <a:spLocks noGrp="1"/>
          </p:cNvSpPr>
          <p:nvPr>
            <p:ph type="pic" sz="quarter" idx="10"/>
          </p:nvPr>
        </p:nvSpPr>
        <p:spPr>
          <a:xfrm>
            <a:off x="247018" y="1133628"/>
            <a:ext cx="2508473" cy="2507329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53" name="圖片版面配置區 19"/>
          <p:cNvSpPr>
            <a:spLocks noGrp="1"/>
          </p:cNvSpPr>
          <p:nvPr>
            <p:ph type="pic" sz="quarter" idx="19"/>
          </p:nvPr>
        </p:nvSpPr>
        <p:spPr>
          <a:xfrm>
            <a:off x="1726477" y="-51205"/>
            <a:ext cx="1873335" cy="1872480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簡報者介紹頁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/>
          <p:cNvSpPr/>
          <p:nvPr userDrawn="1"/>
        </p:nvSpPr>
        <p:spPr>
          <a:xfrm>
            <a:off x="0" y="71438"/>
            <a:ext cx="9144000" cy="25288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矩形 5"/>
          <p:cNvSpPr/>
          <p:nvPr userDrawn="1"/>
        </p:nvSpPr>
        <p:spPr>
          <a:xfrm>
            <a:off x="0" y="0"/>
            <a:ext cx="9144000" cy="25717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CBB0FB-D52F-4FB4-BC14-D1B2F671912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8" name="圓角矩形 7"/>
          <p:cNvSpPr/>
          <p:nvPr userDrawn="1"/>
        </p:nvSpPr>
        <p:spPr>
          <a:xfrm rot="2700000">
            <a:off x="1244751" y="1330184"/>
            <a:ext cx="2406138" cy="2406138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flatTx/>
          </a:bodyPr>
          <a:lstStyle/>
          <a:p>
            <a:pPr algn="ctr"/>
            <a:endParaRPr lang="zh-TW" altLang="en-US" dirty="0"/>
          </a:p>
        </p:txBody>
      </p:sp>
      <p:grpSp>
        <p:nvGrpSpPr>
          <p:cNvPr id="2" name="群組 26"/>
          <p:cNvGrpSpPr/>
          <p:nvPr userDrawn="1"/>
        </p:nvGrpSpPr>
        <p:grpSpPr>
          <a:xfrm>
            <a:off x="4776790" y="1247774"/>
            <a:ext cx="3295669" cy="696497"/>
            <a:chOff x="4257293" y="689851"/>
            <a:chExt cx="4172329" cy="881766"/>
          </a:xfrm>
        </p:grpSpPr>
        <p:sp>
          <p:nvSpPr>
            <p:cNvPr id="22" name="剪去單一角落矩形 21"/>
            <p:cNvSpPr/>
            <p:nvPr userDrawn="1"/>
          </p:nvSpPr>
          <p:spPr>
            <a:xfrm flipH="1">
              <a:off x="4357687" y="785799"/>
              <a:ext cx="4071935" cy="785818"/>
            </a:xfrm>
            <a:prstGeom prst="snip1Rect">
              <a:avLst>
                <a:gd name="adj" fmla="val 39697"/>
              </a:avLst>
            </a:prstGeom>
            <a:solidFill>
              <a:srgbClr val="3A3A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" name="群組 22"/>
            <p:cNvGrpSpPr/>
            <p:nvPr userDrawn="1"/>
          </p:nvGrpSpPr>
          <p:grpSpPr>
            <a:xfrm>
              <a:off x="4257293" y="689851"/>
              <a:ext cx="428080" cy="422053"/>
              <a:chOff x="4984117" y="898627"/>
              <a:chExt cx="562501" cy="586264"/>
            </a:xfrm>
          </p:grpSpPr>
          <p:cxnSp>
            <p:nvCxnSpPr>
              <p:cNvPr id="24" name="直接连接符 18"/>
              <p:cNvCxnSpPr/>
              <p:nvPr userDrawn="1"/>
            </p:nvCxnSpPr>
            <p:spPr>
              <a:xfrm rot="10800000" flipV="1">
                <a:off x="4992039" y="974019"/>
                <a:ext cx="388205" cy="401081"/>
              </a:xfrm>
              <a:prstGeom prst="line">
                <a:avLst/>
              </a:prstGeom>
              <a:ln>
                <a:gradFill>
                  <a:gsLst>
                    <a:gs pos="0">
                      <a:srgbClr val="3A3A3A"/>
                    </a:gs>
                    <a:gs pos="50000">
                      <a:srgbClr val="3A3A3A"/>
                    </a:gs>
                    <a:gs pos="100000">
                      <a:srgbClr val="3A3A3A">
                        <a:alpha val="0"/>
                      </a:srgbClr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18"/>
              <p:cNvCxnSpPr/>
              <p:nvPr userDrawn="1"/>
            </p:nvCxnSpPr>
            <p:spPr>
              <a:xfrm rot="10800000" flipV="1">
                <a:off x="4984117" y="898627"/>
                <a:ext cx="562501" cy="586264"/>
              </a:xfrm>
              <a:prstGeom prst="line">
                <a:avLst/>
              </a:prstGeom>
              <a:ln>
                <a:gradFill>
                  <a:gsLst>
                    <a:gs pos="0">
                      <a:srgbClr val="3A3A3A"/>
                    </a:gs>
                    <a:gs pos="50000">
                      <a:srgbClr val="3A3A3A"/>
                    </a:gs>
                    <a:gs pos="100000">
                      <a:srgbClr val="3A3A3A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文字版面配置區 25"/>
          <p:cNvSpPr>
            <a:spLocks noGrp="1"/>
          </p:cNvSpPr>
          <p:nvPr>
            <p:ph type="body" sz="quarter" idx="14" hasCustomPrompt="1"/>
          </p:nvPr>
        </p:nvSpPr>
        <p:spPr>
          <a:xfrm>
            <a:off x="4881564" y="2000248"/>
            <a:ext cx="3190875" cy="428628"/>
          </a:xfrm>
        </p:spPr>
        <p:txBody>
          <a:bodyPr anchor="b">
            <a:normAutofit/>
          </a:bodyPr>
          <a:lstStyle>
            <a:lvl1pPr algn="ctr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按一下新增職稱</a:t>
            </a:r>
            <a:endParaRPr lang="zh-TW" altLang="en-US" dirty="0"/>
          </a:p>
        </p:txBody>
      </p:sp>
      <p:sp>
        <p:nvSpPr>
          <p:cNvPr id="32" name="橢圓 31"/>
          <p:cNvSpPr/>
          <p:nvPr userDrawn="1"/>
        </p:nvSpPr>
        <p:spPr>
          <a:xfrm>
            <a:off x="4071934" y="714362"/>
            <a:ext cx="785818" cy="785818"/>
          </a:xfrm>
          <a:prstGeom prst="ellipse">
            <a:avLst/>
          </a:prstGeom>
          <a:solidFill>
            <a:srgbClr val="3D5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8" name="圖片版面配置區 19"/>
          <p:cNvSpPr>
            <a:spLocks noGrp="1"/>
          </p:cNvSpPr>
          <p:nvPr>
            <p:ph type="pic" sz="quarter" idx="16"/>
          </p:nvPr>
        </p:nvSpPr>
        <p:spPr>
          <a:xfrm>
            <a:off x="1006032" y="1098146"/>
            <a:ext cx="2878624" cy="2877308"/>
          </a:xfrm>
          <a:custGeom>
            <a:avLst/>
            <a:gdLst>
              <a:gd name="connsiteX0" fmla="*/ 0 w 10000"/>
              <a:gd name="connsiteY0" fmla="*/ 10000 h 10000"/>
              <a:gd name="connsiteX1" fmla="*/ 5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0" fmla="*/ 833 w 11666"/>
              <a:gd name="connsiteY0" fmla="*/ 10000 h 10000"/>
              <a:gd name="connsiteX1" fmla="*/ 5833 w 11666"/>
              <a:gd name="connsiteY1" fmla="*/ 0 h 10000"/>
              <a:gd name="connsiteX2" fmla="*/ 10833 w 11666"/>
              <a:gd name="connsiteY2" fmla="*/ 10000 h 10000"/>
              <a:gd name="connsiteX3" fmla="*/ 833 w 11666"/>
              <a:gd name="connsiteY3" fmla="*/ 10000 h 10000"/>
              <a:gd name="connsiteX0" fmla="*/ 833 w 10866"/>
              <a:gd name="connsiteY0" fmla="*/ 10000 h 10000"/>
              <a:gd name="connsiteX1" fmla="*/ 5833 w 10866"/>
              <a:gd name="connsiteY1" fmla="*/ 0 h 10000"/>
              <a:gd name="connsiteX2" fmla="*/ 10833 w 10866"/>
              <a:gd name="connsiteY2" fmla="*/ 10000 h 10000"/>
              <a:gd name="connsiteX3" fmla="*/ 5635 w 10866"/>
              <a:gd name="connsiteY3" fmla="*/ 9957 h 10000"/>
              <a:gd name="connsiteX4" fmla="*/ 833 w 10866"/>
              <a:gd name="connsiteY4" fmla="*/ 10000 h 10000"/>
              <a:gd name="connsiteX0" fmla="*/ 833 w 10866"/>
              <a:gd name="connsiteY0" fmla="*/ 10000 h 14375"/>
              <a:gd name="connsiteX1" fmla="*/ 5833 w 10866"/>
              <a:gd name="connsiteY1" fmla="*/ 0 h 14375"/>
              <a:gd name="connsiteX2" fmla="*/ 10833 w 10866"/>
              <a:gd name="connsiteY2" fmla="*/ 10000 h 14375"/>
              <a:gd name="connsiteX3" fmla="*/ 5833 w 10866"/>
              <a:gd name="connsiteY3" fmla="*/ 14375 h 14375"/>
              <a:gd name="connsiteX4" fmla="*/ 833 w 10866"/>
              <a:gd name="connsiteY4" fmla="*/ 10000 h 14375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66"/>
              <a:gd name="connsiteY0" fmla="*/ 10000 h 17500"/>
              <a:gd name="connsiteX1" fmla="*/ 5833 w 10866"/>
              <a:gd name="connsiteY1" fmla="*/ 0 h 17500"/>
              <a:gd name="connsiteX2" fmla="*/ 10833 w 10866"/>
              <a:gd name="connsiteY2" fmla="*/ 10000 h 17500"/>
              <a:gd name="connsiteX3" fmla="*/ 5833 w 10866"/>
              <a:gd name="connsiteY3" fmla="*/ 17500 h 17500"/>
              <a:gd name="connsiteX4" fmla="*/ 833 w 10866"/>
              <a:gd name="connsiteY4" fmla="*/ 10000 h 17500"/>
              <a:gd name="connsiteX0" fmla="*/ 833 w 10833"/>
              <a:gd name="connsiteY0" fmla="*/ 10000 h 17500"/>
              <a:gd name="connsiteX1" fmla="*/ 5833 w 10833"/>
              <a:gd name="connsiteY1" fmla="*/ 0 h 17500"/>
              <a:gd name="connsiteX2" fmla="*/ 10833 w 10833"/>
              <a:gd name="connsiteY2" fmla="*/ 10000 h 17500"/>
              <a:gd name="connsiteX3" fmla="*/ 5833 w 10833"/>
              <a:gd name="connsiteY3" fmla="*/ 17500 h 17500"/>
              <a:gd name="connsiteX4" fmla="*/ 833 w 10833"/>
              <a:gd name="connsiteY4" fmla="*/ 10000 h 17500"/>
              <a:gd name="connsiteX0" fmla="*/ 93 w 10186"/>
              <a:gd name="connsiteY0" fmla="*/ 10000 h 15938"/>
              <a:gd name="connsiteX1" fmla="*/ 5093 w 10186"/>
              <a:gd name="connsiteY1" fmla="*/ 0 h 15938"/>
              <a:gd name="connsiteX2" fmla="*/ 10093 w 10186"/>
              <a:gd name="connsiteY2" fmla="*/ 10000 h 15938"/>
              <a:gd name="connsiteX3" fmla="*/ 4537 w 10186"/>
              <a:gd name="connsiteY3" fmla="*/ 15938 h 15938"/>
              <a:gd name="connsiteX4" fmla="*/ 93 w 10186"/>
              <a:gd name="connsiteY4" fmla="*/ 10000 h 15938"/>
              <a:gd name="connsiteX0" fmla="*/ 0 w 10000"/>
              <a:gd name="connsiteY0" fmla="*/ 10000 h 16875"/>
              <a:gd name="connsiteX1" fmla="*/ 5000 w 10000"/>
              <a:gd name="connsiteY1" fmla="*/ 0 h 16875"/>
              <a:gd name="connsiteX2" fmla="*/ 10000 w 10000"/>
              <a:gd name="connsiteY2" fmla="*/ 10000 h 16875"/>
              <a:gd name="connsiteX3" fmla="*/ 5000 w 10000"/>
              <a:gd name="connsiteY3" fmla="*/ 16875 h 16875"/>
              <a:gd name="connsiteX4" fmla="*/ 0 w 10000"/>
              <a:gd name="connsiteY4" fmla="*/ 10000 h 16875"/>
              <a:gd name="connsiteX0" fmla="*/ 0 w 10000"/>
              <a:gd name="connsiteY0" fmla="*/ 6562 h 13437"/>
              <a:gd name="connsiteX1" fmla="*/ 5000 w 10000"/>
              <a:gd name="connsiteY1" fmla="*/ 0 h 13437"/>
              <a:gd name="connsiteX2" fmla="*/ 10000 w 10000"/>
              <a:gd name="connsiteY2" fmla="*/ 6562 h 13437"/>
              <a:gd name="connsiteX3" fmla="*/ 5000 w 10000"/>
              <a:gd name="connsiteY3" fmla="*/ 13437 h 13437"/>
              <a:gd name="connsiteX4" fmla="*/ 0 w 10000"/>
              <a:gd name="connsiteY4" fmla="*/ 6562 h 13437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6614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0 w 10278"/>
              <a:gd name="connsiteY0" fmla="*/ 6927 h 13541"/>
              <a:gd name="connsiteX1" fmla="*/ 5000 w 10278"/>
              <a:gd name="connsiteY1" fmla="*/ 52 h 13541"/>
              <a:gd name="connsiteX2" fmla="*/ 10278 w 10278"/>
              <a:gd name="connsiteY2" fmla="*/ 7239 h 13541"/>
              <a:gd name="connsiteX3" fmla="*/ 5000 w 10278"/>
              <a:gd name="connsiteY3" fmla="*/ 13489 h 13541"/>
              <a:gd name="connsiteX4" fmla="*/ 0 w 10278"/>
              <a:gd name="connsiteY4" fmla="*/ 6927 h 13541"/>
              <a:gd name="connsiteX0" fmla="*/ 0 w 10000"/>
              <a:gd name="connsiteY0" fmla="*/ 6927 h 13541"/>
              <a:gd name="connsiteX1" fmla="*/ 5000 w 10000"/>
              <a:gd name="connsiteY1" fmla="*/ 52 h 13541"/>
              <a:gd name="connsiteX2" fmla="*/ 10000 w 10000"/>
              <a:gd name="connsiteY2" fmla="*/ 7239 h 13541"/>
              <a:gd name="connsiteX3" fmla="*/ 5000 w 10000"/>
              <a:gd name="connsiteY3" fmla="*/ 13489 h 13541"/>
              <a:gd name="connsiteX4" fmla="*/ 0 w 10000"/>
              <a:gd name="connsiteY4" fmla="*/ 6927 h 13541"/>
              <a:gd name="connsiteX0" fmla="*/ 46 w 10092"/>
              <a:gd name="connsiteY0" fmla="*/ 6302 h 12916"/>
              <a:gd name="connsiteX1" fmla="*/ 5324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46 w 10092"/>
              <a:gd name="connsiteY0" fmla="*/ 6302 h 12916"/>
              <a:gd name="connsiteX1" fmla="*/ 4768 w 10092"/>
              <a:gd name="connsiteY1" fmla="*/ 52 h 12916"/>
              <a:gd name="connsiteX2" fmla="*/ 10046 w 10092"/>
              <a:gd name="connsiteY2" fmla="*/ 6614 h 12916"/>
              <a:gd name="connsiteX3" fmla="*/ 5046 w 10092"/>
              <a:gd name="connsiteY3" fmla="*/ 12864 h 12916"/>
              <a:gd name="connsiteX4" fmla="*/ 46 w 10092"/>
              <a:gd name="connsiteY4" fmla="*/ 6302 h 12916"/>
              <a:gd name="connsiteX0" fmla="*/ 0 w 10000"/>
              <a:gd name="connsiteY0" fmla="*/ 5677 h 12291"/>
              <a:gd name="connsiteX1" fmla="*/ 5000 w 10000"/>
              <a:gd name="connsiteY1" fmla="*/ 52 h 12291"/>
              <a:gd name="connsiteX2" fmla="*/ 10000 w 10000"/>
              <a:gd name="connsiteY2" fmla="*/ 5989 h 12291"/>
              <a:gd name="connsiteX3" fmla="*/ 5000 w 10000"/>
              <a:gd name="connsiteY3" fmla="*/ 12239 h 12291"/>
              <a:gd name="connsiteX4" fmla="*/ 0 w 10000"/>
              <a:gd name="connsiteY4" fmla="*/ 5677 h 12291"/>
              <a:gd name="connsiteX0" fmla="*/ 0 w 10000"/>
              <a:gd name="connsiteY0" fmla="*/ 5677 h 11666"/>
              <a:gd name="connsiteX1" fmla="*/ 5000 w 10000"/>
              <a:gd name="connsiteY1" fmla="*/ 52 h 11666"/>
              <a:gd name="connsiteX2" fmla="*/ 10000 w 10000"/>
              <a:gd name="connsiteY2" fmla="*/ 5989 h 11666"/>
              <a:gd name="connsiteX3" fmla="*/ 5000 w 10000"/>
              <a:gd name="connsiteY3" fmla="*/ 11614 h 11666"/>
              <a:gd name="connsiteX4" fmla="*/ 0 w 10000"/>
              <a:gd name="connsiteY4" fmla="*/ 5677 h 11666"/>
              <a:gd name="connsiteX0" fmla="*/ 0 w 10019"/>
              <a:gd name="connsiteY0" fmla="*/ 5807 h 11614"/>
              <a:gd name="connsiteX1" fmla="*/ 5019 w 10019"/>
              <a:gd name="connsiteY1" fmla="*/ 26 h 11614"/>
              <a:gd name="connsiteX2" fmla="*/ 10019 w 10019"/>
              <a:gd name="connsiteY2" fmla="*/ 5963 h 11614"/>
              <a:gd name="connsiteX3" fmla="*/ 5019 w 10019"/>
              <a:gd name="connsiteY3" fmla="*/ 11588 h 11614"/>
              <a:gd name="connsiteX4" fmla="*/ 0 w 10019"/>
              <a:gd name="connsiteY4" fmla="*/ 5807 h 11614"/>
              <a:gd name="connsiteX0" fmla="*/ 0 w 10001"/>
              <a:gd name="connsiteY0" fmla="*/ 5781 h 11562"/>
              <a:gd name="connsiteX1" fmla="*/ 5019 w 10001"/>
              <a:gd name="connsiteY1" fmla="*/ 0 h 11562"/>
              <a:gd name="connsiteX2" fmla="*/ 10001 w 10001"/>
              <a:gd name="connsiteY2" fmla="*/ 5781 h 11562"/>
              <a:gd name="connsiteX3" fmla="*/ 5019 w 10001"/>
              <a:gd name="connsiteY3" fmla="*/ 11562 h 11562"/>
              <a:gd name="connsiteX4" fmla="*/ 0 w 10001"/>
              <a:gd name="connsiteY4" fmla="*/ 5781 h 11562"/>
              <a:gd name="connsiteX0" fmla="*/ 0 w 10538"/>
              <a:gd name="connsiteY0" fmla="*/ 5781 h 11562"/>
              <a:gd name="connsiteX1" fmla="*/ 5019 w 10538"/>
              <a:gd name="connsiteY1" fmla="*/ 0 h 11562"/>
              <a:gd name="connsiteX2" fmla="*/ 10538 w 10538"/>
              <a:gd name="connsiteY2" fmla="*/ 5781 h 11562"/>
              <a:gd name="connsiteX3" fmla="*/ 5019 w 10538"/>
              <a:gd name="connsiteY3" fmla="*/ 11562 h 11562"/>
              <a:gd name="connsiteX4" fmla="*/ 0 w 10538"/>
              <a:gd name="connsiteY4" fmla="*/ 5781 h 11562"/>
              <a:gd name="connsiteX0" fmla="*/ 0 w 11112"/>
              <a:gd name="connsiteY0" fmla="*/ 5781 h 11562"/>
              <a:gd name="connsiteX1" fmla="*/ 5593 w 11112"/>
              <a:gd name="connsiteY1" fmla="*/ 0 h 11562"/>
              <a:gd name="connsiteX2" fmla="*/ 11112 w 11112"/>
              <a:gd name="connsiteY2" fmla="*/ 5781 h 11562"/>
              <a:gd name="connsiteX3" fmla="*/ 5593 w 11112"/>
              <a:gd name="connsiteY3" fmla="*/ 11562 h 11562"/>
              <a:gd name="connsiteX4" fmla="*/ 0 w 11112"/>
              <a:gd name="connsiteY4" fmla="*/ 5781 h 11562"/>
              <a:gd name="connsiteX0" fmla="*/ 3 w 11118"/>
              <a:gd name="connsiteY0" fmla="*/ 6569 h 12350"/>
              <a:gd name="connsiteX1" fmla="*/ 5577 w 11118"/>
              <a:gd name="connsiteY1" fmla="*/ 0 h 12350"/>
              <a:gd name="connsiteX2" fmla="*/ 11115 w 11118"/>
              <a:gd name="connsiteY2" fmla="*/ 6569 h 12350"/>
              <a:gd name="connsiteX3" fmla="*/ 5596 w 11118"/>
              <a:gd name="connsiteY3" fmla="*/ 12350 h 12350"/>
              <a:gd name="connsiteX4" fmla="*/ 3 w 11118"/>
              <a:gd name="connsiteY4" fmla="*/ 6569 h 12350"/>
              <a:gd name="connsiteX0" fmla="*/ 0 w 11112"/>
              <a:gd name="connsiteY0" fmla="*/ 6569 h 12812"/>
              <a:gd name="connsiteX1" fmla="*/ 5574 w 11112"/>
              <a:gd name="connsiteY1" fmla="*/ 0 h 12812"/>
              <a:gd name="connsiteX2" fmla="*/ 11112 w 11112"/>
              <a:gd name="connsiteY2" fmla="*/ 6569 h 12812"/>
              <a:gd name="connsiteX3" fmla="*/ 5574 w 11112"/>
              <a:gd name="connsiteY3" fmla="*/ 12812 h 12812"/>
              <a:gd name="connsiteX4" fmla="*/ 0 w 11112"/>
              <a:gd name="connsiteY4" fmla="*/ 6569 h 12812"/>
              <a:gd name="connsiteX0" fmla="*/ 46 w 11158"/>
              <a:gd name="connsiteY0" fmla="*/ 6569 h 12812"/>
              <a:gd name="connsiteX1" fmla="*/ 5620 w 11158"/>
              <a:gd name="connsiteY1" fmla="*/ 0 h 12812"/>
              <a:gd name="connsiteX2" fmla="*/ 11158 w 11158"/>
              <a:gd name="connsiteY2" fmla="*/ 6569 h 12812"/>
              <a:gd name="connsiteX3" fmla="*/ 5620 w 11158"/>
              <a:gd name="connsiteY3" fmla="*/ 12812 h 12812"/>
              <a:gd name="connsiteX4" fmla="*/ 46 w 11158"/>
              <a:gd name="connsiteY4" fmla="*/ 6569 h 12812"/>
              <a:gd name="connsiteX0" fmla="*/ 46 w 11160"/>
              <a:gd name="connsiteY0" fmla="*/ 6569 h 12812"/>
              <a:gd name="connsiteX1" fmla="*/ 5620 w 11160"/>
              <a:gd name="connsiteY1" fmla="*/ 0 h 12812"/>
              <a:gd name="connsiteX2" fmla="*/ 11158 w 11160"/>
              <a:gd name="connsiteY2" fmla="*/ 6569 h 12812"/>
              <a:gd name="connsiteX3" fmla="*/ 5620 w 11160"/>
              <a:gd name="connsiteY3" fmla="*/ 12812 h 12812"/>
              <a:gd name="connsiteX4" fmla="*/ 46 w 11160"/>
              <a:gd name="connsiteY4" fmla="*/ 6569 h 12812"/>
              <a:gd name="connsiteX0" fmla="*/ 46 w 11160"/>
              <a:gd name="connsiteY0" fmla="*/ 6585 h 12828"/>
              <a:gd name="connsiteX1" fmla="*/ 5620 w 11160"/>
              <a:gd name="connsiteY1" fmla="*/ 16 h 12828"/>
              <a:gd name="connsiteX2" fmla="*/ 11158 w 11160"/>
              <a:gd name="connsiteY2" fmla="*/ 6585 h 12828"/>
              <a:gd name="connsiteX3" fmla="*/ 5620 w 11160"/>
              <a:gd name="connsiteY3" fmla="*/ 12828 h 12828"/>
              <a:gd name="connsiteX4" fmla="*/ 46 w 11160"/>
              <a:gd name="connsiteY4" fmla="*/ 6585 h 12828"/>
              <a:gd name="connsiteX0" fmla="*/ 46 w 11160"/>
              <a:gd name="connsiteY0" fmla="*/ 6585 h 12863"/>
              <a:gd name="connsiteX1" fmla="*/ 5620 w 11160"/>
              <a:gd name="connsiteY1" fmla="*/ 16 h 12863"/>
              <a:gd name="connsiteX2" fmla="*/ 11158 w 11160"/>
              <a:gd name="connsiteY2" fmla="*/ 6585 h 12863"/>
              <a:gd name="connsiteX3" fmla="*/ 5620 w 11160"/>
              <a:gd name="connsiteY3" fmla="*/ 12828 h 12863"/>
              <a:gd name="connsiteX4" fmla="*/ 46 w 11160"/>
              <a:gd name="connsiteY4" fmla="*/ 6585 h 12863"/>
              <a:gd name="connsiteX0" fmla="*/ 46 w 11160"/>
              <a:gd name="connsiteY0" fmla="*/ 6580 h 12858"/>
              <a:gd name="connsiteX1" fmla="*/ 5620 w 11160"/>
              <a:gd name="connsiteY1" fmla="*/ 11 h 12858"/>
              <a:gd name="connsiteX2" fmla="*/ 11158 w 11160"/>
              <a:gd name="connsiteY2" fmla="*/ 6580 h 12858"/>
              <a:gd name="connsiteX3" fmla="*/ 5620 w 11160"/>
              <a:gd name="connsiteY3" fmla="*/ 12823 h 12858"/>
              <a:gd name="connsiteX4" fmla="*/ 46 w 11160"/>
              <a:gd name="connsiteY4" fmla="*/ 6580 h 12858"/>
              <a:gd name="connsiteX0" fmla="*/ 46 w 11160"/>
              <a:gd name="connsiteY0" fmla="*/ 6602 h 12880"/>
              <a:gd name="connsiteX1" fmla="*/ 5620 w 11160"/>
              <a:gd name="connsiteY1" fmla="*/ 33 h 12880"/>
              <a:gd name="connsiteX2" fmla="*/ 11158 w 11160"/>
              <a:gd name="connsiteY2" fmla="*/ 6602 h 12880"/>
              <a:gd name="connsiteX3" fmla="*/ 5620 w 11160"/>
              <a:gd name="connsiteY3" fmla="*/ 12845 h 12880"/>
              <a:gd name="connsiteX4" fmla="*/ 46 w 11160"/>
              <a:gd name="connsiteY4" fmla="*/ 6602 h 12880"/>
              <a:gd name="connsiteX0" fmla="*/ 11 w 11134"/>
              <a:gd name="connsiteY0" fmla="*/ 6618 h 12896"/>
              <a:gd name="connsiteX1" fmla="*/ 5521 w 11134"/>
              <a:gd name="connsiteY1" fmla="*/ 33 h 12896"/>
              <a:gd name="connsiteX2" fmla="*/ 11123 w 11134"/>
              <a:gd name="connsiteY2" fmla="*/ 6618 h 12896"/>
              <a:gd name="connsiteX3" fmla="*/ 5585 w 11134"/>
              <a:gd name="connsiteY3" fmla="*/ 12861 h 12896"/>
              <a:gd name="connsiteX4" fmla="*/ 11 w 11134"/>
              <a:gd name="connsiteY4" fmla="*/ 6618 h 12896"/>
              <a:gd name="connsiteX0" fmla="*/ 11 w 11134"/>
              <a:gd name="connsiteY0" fmla="*/ 6587 h 12865"/>
              <a:gd name="connsiteX1" fmla="*/ 5521 w 11134"/>
              <a:gd name="connsiteY1" fmla="*/ 2 h 12865"/>
              <a:gd name="connsiteX2" fmla="*/ 11123 w 11134"/>
              <a:gd name="connsiteY2" fmla="*/ 6587 h 12865"/>
              <a:gd name="connsiteX3" fmla="*/ 5585 w 11134"/>
              <a:gd name="connsiteY3" fmla="*/ 12830 h 12865"/>
              <a:gd name="connsiteX4" fmla="*/ 11 w 11134"/>
              <a:gd name="connsiteY4" fmla="*/ 6587 h 12865"/>
              <a:gd name="connsiteX0" fmla="*/ 11 w 11345"/>
              <a:gd name="connsiteY0" fmla="*/ 6585 h 12828"/>
              <a:gd name="connsiteX1" fmla="*/ 5732 w 11345"/>
              <a:gd name="connsiteY1" fmla="*/ 0 h 12828"/>
              <a:gd name="connsiteX2" fmla="*/ 11334 w 11345"/>
              <a:gd name="connsiteY2" fmla="*/ 6585 h 12828"/>
              <a:gd name="connsiteX3" fmla="*/ 5796 w 11345"/>
              <a:gd name="connsiteY3" fmla="*/ 12828 h 12828"/>
              <a:gd name="connsiteX4" fmla="*/ 11 w 11345"/>
              <a:gd name="connsiteY4" fmla="*/ 6585 h 12828"/>
              <a:gd name="connsiteX0" fmla="*/ 27 w 11361"/>
              <a:gd name="connsiteY0" fmla="*/ 6585 h 12828"/>
              <a:gd name="connsiteX1" fmla="*/ 5748 w 11361"/>
              <a:gd name="connsiteY1" fmla="*/ 0 h 12828"/>
              <a:gd name="connsiteX2" fmla="*/ 11350 w 11361"/>
              <a:gd name="connsiteY2" fmla="*/ 6585 h 12828"/>
              <a:gd name="connsiteX3" fmla="*/ 5812 w 11361"/>
              <a:gd name="connsiteY3" fmla="*/ 12828 h 12828"/>
              <a:gd name="connsiteX4" fmla="*/ 27 w 11361"/>
              <a:gd name="connsiteY4" fmla="*/ 6585 h 12828"/>
              <a:gd name="connsiteX0" fmla="*/ 30 w 11364"/>
              <a:gd name="connsiteY0" fmla="*/ 6585 h 12828"/>
              <a:gd name="connsiteX1" fmla="*/ 5751 w 11364"/>
              <a:gd name="connsiteY1" fmla="*/ 0 h 12828"/>
              <a:gd name="connsiteX2" fmla="*/ 11353 w 11364"/>
              <a:gd name="connsiteY2" fmla="*/ 6585 h 12828"/>
              <a:gd name="connsiteX3" fmla="*/ 5815 w 11364"/>
              <a:gd name="connsiteY3" fmla="*/ 12828 h 12828"/>
              <a:gd name="connsiteX4" fmla="*/ 30 w 11364"/>
              <a:gd name="connsiteY4" fmla="*/ 6585 h 12828"/>
              <a:gd name="connsiteX0" fmla="*/ 30 w 11364"/>
              <a:gd name="connsiteY0" fmla="*/ 6629 h 12872"/>
              <a:gd name="connsiteX1" fmla="*/ 5751 w 11364"/>
              <a:gd name="connsiteY1" fmla="*/ 44 h 12872"/>
              <a:gd name="connsiteX2" fmla="*/ 11353 w 11364"/>
              <a:gd name="connsiteY2" fmla="*/ 6629 h 12872"/>
              <a:gd name="connsiteX3" fmla="*/ 5815 w 11364"/>
              <a:gd name="connsiteY3" fmla="*/ 12872 h 12872"/>
              <a:gd name="connsiteX4" fmla="*/ 30 w 11364"/>
              <a:gd name="connsiteY4" fmla="*/ 6629 h 12872"/>
              <a:gd name="connsiteX0" fmla="*/ 30 w 11364"/>
              <a:gd name="connsiteY0" fmla="*/ 6634 h 12877"/>
              <a:gd name="connsiteX1" fmla="*/ 5751 w 11364"/>
              <a:gd name="connsiteY1" fmla="*/ 49 h 12877"/>
              <a:gd name="connsiteX2" fmla="*/ 11353 w 11364"/>
              <a:gd name="connsiteY2" fmla="*/ 6634 h 12877"/>
              <a:gd name="connsiteX3" fmla="*/ 5815 w 11364"/>
              <a:gd name="connsiteY3" fmla="*/ 12877 h 12877"/>
              <a:gd name="connsiteX4" fmla="*/ 30 w 11364"/>
              <a:gd name="connsiteY4" fmla="*/ 6634 h 12877"/>
              <a:gd name="connsiteX0" fmla="*/ 30 w 11364"/>
              <a:gd name="connsiteY0" fmla="*/ 6610 h 12853"/>
              <a:gd name="connsiteX1" fmla="*/ 5751 w 11364"/>
              <a:gd name="connsiteY1" fmla="*/ 25 h 12853"/>
              <a:gd name="connsiteX2" fmla="*/ 11353 w 11364"/>
              <a:gd name="connsiteY2" fmla="*/ 6610 h 12853"/>
              <a:gd name="connsiteX3" fmla="*/ 5815 w 11364"/>
              <a:gd name="connsiteY3" fmla="*/ 12853 h 12853"/>
              <a:gd name="connsiteX4" fmla="*/ 30 w 11364"/>
              <a:gd name="connsiteY4" fmla="*/ 6610 h 12853"/>
              <a:gd name="connsiteX0" fmla="*/ 30 w 11364"/>
              <a:gd name="connsiteY0" fmla="*/ 6595 h 12838"/>
              <a:gd name="connsiteX1" fmla="*/ 5751 w 11364"/>
              <a:gd name="connsiteY1" fmla="*/ 10 h 12838"/>
              <a:gd name="connsiteX2" fmla="*/ 11353 w 11364"/>
              <a:gd name="connsiteY2" fmla="*/ 6595 h 12838"/>
              <a:gd name="connsiteX3" fmla="*/ 5815 w 11364"/>
              <a:gd name="connsiteY3" fmla="*/ 12838 h 12838"/>
              <a:gd name="connsiteX4" fmla="*/ 30 w 11364"/>
              <a:gd name="connsiteY4" fmla="*/ 6595 h 12838"/>
              <a:gd name="connsiteX0" fmla="*/ 30 w 11364"/>
              <a:gd name="connsiteY0" fmla="*/ 6630 h 12873"/>
              <a:gd name="connsiteX1" fmla="*/ 5751 w 11364"/>
              <a:gd name="connsiteY1" fmla="*/ 45 h 12873"/>
              <a:gd name="connsiteX2" fmla="*/ 11353 w 11364"/>
              <a:gd name="connsiteY2" fmla="*/ 6630 h 12873"/>
              <a:gd name="connsiteX3" fmla="*/ 5815 w 11364"/>
              <a:gd name="connsiteY3" fmla="*/ 12873 h 12873"/>
              <a:gd name="connsiteX4" fmla="*/ 30 w 11364"/>
              <a:gd name="connsiteY4" fmla="*/ 6630 h 12873"/>
              <a:gd name="connsiteX0" fmla="*/ 30 w 11364"/>
              <a:gd name="connsiteY0" fmla="*/ 6625 h 12868"/>
              <a:gd name="connsiteX1" fmla="*/ 5751 w 11364"/>
              <a:gd name="connsiteY1" fmla="*/ 40 h 12868"/>
              <a:gd name="connsiteX2" fmla="*/ 11353 w 11364"/>
              <a:gd name="connsiteY2" fmla="*/ 6625 h 12868"/>
              <a:gd name="connsiteX3" fmla="*/ 5815 w 11364"/>
              <a:gd name="connsiteY3" fmla="*/ 12868 h 12868"/>
              <a:gd name="connsiteX4" fmla="*/ 30 w 11364"/>
              <a:gd name="connsiteY4" fmla="*/ 6625 h 12868"/>
              <a:gd name="connsiteX0" fmla="*/ 30 w 11595"/>
              <a:gd name="connsiteY0" fmla="*/ 6589 h 12836"/>
              <a:gd name="connsiteX1" fmla="*/ 5751 w 11595"/>
              <a:gd name="connsiteY1" fmla="*/ 4 h 12836"/>
              <a:gd name="connsiteX2" fmla="*/ 11584 w 11595"/>
              <a:gd name="connsiteY2" fmla="*/ 6567 h 12836"/>
              <a:gd name="connsiteX3" fmla="*/ 5815 w 11595"/>
              <a:gd name="connsiteY3" fmla="*/ 12832 h 12836"/>
              <a:gd name="connsiteX4" fmla="*/ 30 w 11595"/>
              <a:gd name="connsiteY4" fmla="*/ 6589 h 12836"/>
              <a:gd name="connsiteX0" fmla="*/ 30 w 11620"/>
              <a:gd name="connsiteY0" fmla="*/ 6589 h 12836"/>
              <a:gd name="connsiteX1" fmla="*/ 5751 w 11620"/>
              <a:gd name="connsiteY1" fmla="*/ 4 h 12836"/>
              <a:gd name="connsiteX2" fmla="*/ 11584 w 11620"/>
              <a:gd name="connsiteY2" fmla="*/ 6567 h 12836"/>
              <a:gd name="connsiteX3" fmla="*/ 5815 w 11620"/>
              <a:gd name="connsiteY3" fmla="*/ 12832 h 12836"/>
              <a:gd name="connsiteX4" fmla="*/ 30 w 11620"/>
              <a:gd name="connsiteY4" fmla="*/ 6589 h 12836"/>
              <a:gd name="connsiteX0" fmla="*/ 46 w 11646"/>
              <a:gd name="connsiteY0" fmla="*/ 6589 h 13133"/>
              <a:gd name="connsiteX1" fmla="*/ 5767 w 11646"/>
              <a:gd name="connsiteY1" fmla="*/ 4 h 13133"/>
              <a:gd name="connsiteX2" fmla="*/ 11600 w 11646"/>
              <a:gd name="connsiteY2" fmla="*/ 6567 h 13133"/>
              <a:gd name="connsiteX3" fmla="*/ 6044 w 11646"/>
              <a:gd name="connsiteY3" fmla="*/ 13129 h 13133"/>
              <a:gd name="connsiteX4" fmla="*/ 46 w 11646"/>
              <a:gd name="connsiteY4" fmla="*/ 6589 h 13133"/>
              <a:gd name="connsiteX0" fmla="*/ 0 w 11554"/>
              <a:gd name="connsiteY0" fmla="*/ 6589 h 13133"/>
              <a:gd name="connsiteX1" fmla="*/ 5721 w 11554"/>
              <a:gd name="connsiteY1" fmla="*/ 4 h 13133"/>
              <a:gd name="connsiteX2" fmla="*/ 11554 w 11554"/>
              <a:gd name="connsiteY2" fmla="*/ 6567 h 13133"/>
              <a:gd name="connsiteX3" fmla="*/ 5721 w 11554"/>
              <a:gd name="connsiteY3" fmla="*/ 13129 h 13133"/>
              <a:gd name="connsiteX4" fmla="*/ 0 w 11554"/>
              <a:gd name="connsiteY4" fmla="*/ 6589 h 13133"/>
              <a:gd name="connsiteX0" fmla="*/ 0 w 11554"/>
              <a:gd name="connsiteY0" fmla="*/ 6589 h 13144"/>
              <a:gd name="connsiteX1" fmla="*/ 5721 w 11554"/>
              <a:gd name="connsiteY1" fmla="*/ 4 h 13144"/>
              <a:gd name="connsiteX2" fmla="*/ 11554 w 11554"/>
              <a:gd name="connsiteY2" fmla="*/ 6567 h 13144"/>
              <a:gd name="connsiteX3" fmla="*/ 5721 w 11554"/>
              <a:gd name="connsiteY3" fmla="*/ 13129 h 13144"/>
              <a:gd name="connsiteX4" fmla="*/ 0 w 11554"/>
              <a:gd name="connsiteY4" fmla="*/ 6589 h 13144"/>
              <a:gd name="connsiteX0" fmla="*/ 0 w 11554"/>
              <a:gd name="connsiteY0" fmla="*/ 6663 h 13218"/>
              <a:gd name="connsiteX1" fmla="*/ 5721 w 11554"/>
              <a:gd name="connsiteY1" fmla="*/ 78 h 13218"/>
              <a:gd name="connsiteX2" fmla="*/ 11554 w 11554"/>
              <a:gd name="connsiteY2" fmla="*/ 6641 h 13218"/>
              <a:gd name="connsiteX3" fmla="*/ 5721 w 11554"/>
              <a:gd name="connsiteY3" fmla="*/ 13203 h 13218"/>
              <a:gd name="connsiteX4" fmla="*/ 0 w 11554"/>
              <a:gd name="connsiteY4" fmla="*/ 6663 h 13218"/>
              <a:gd name="connsiteX0" fmla="*/ 0 w 11554"/>
              <a:gd name="connsiteY0" fmla="*/ 6698 h 13253"/>
              <a:gd name="connsiteX1" fmla="*/ 5721 w 11554"/>
              <a:gd name="connsiteY1" fmla="*/ 113 h 13253"/>
              <a:gd name="connsiteX2" fmla="*/ 11554 w 11554"/>
              <a:gd name="connsiteY2" fmla="*/ 6676 h 13253"/>
              <a:gd name="connsiteX3" fmla="*/ 5721 w 11554"/>
              <a:gd name="connsiteY3" fmla="*/ 13238 h 13253"/>
              <a:gd name="connsiteX4" fmla="*/ 0 w 11554"/>
              <a:gd name="connsiteY4" fmla="*/ 6698 h 13253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0 w 11554"/>
              <a:gd name="connsiteY0" fmla="*/ 6585 h 13140"/>
              <a:gd name="connsiteX1" fmla="*/ 5721 w 11554"/>
              <a:gd name="connsiteY1" fmla="*/ 0 h 13140"/>
              <a:gd name="connsiteX2" fmla="*/ 11554 w 11554"/>
              <a:gd name="connsiteY2" fmla="*/ 6563 h 13140"/>
              <a:gd name="connsiteX3" fmla="*/ 5721 w 11554"/>
              <a:gd name="connsiteY3" fmla="*/ 13125 h 13140"/>
              <a:gd name="connsiteX4" fmla="*/ 0 w 11554"/>
              <a:gd name="connsiteY4" fmla="*/ 6585 h 13140"/>
              <a:gd name="connsiteX0" fmla="*/ 68 w 11622"/>
              <a:gd name="connsiteY0" fmla="*/ 6585 h 13140"/>
              <a:gd name="connsiteX1" fmla="*/ 5789 w 11622"/>
              <a:gd name="connsiteY1" fmla="*/ 0 h 13140"/>
              <a:gd name="connsiteX2" fmla="*/ 11622 w 11622"/>
              <a:gd name="connsiteY2" fmla="*/ 6563 h 13140"/>
              <a:gd name="connsiteX3" fmla="*/ 5789 w 11622"/>
              <a:gd name="connsiteY3" fmla="*/ 13125 h 13140"/>
              <a:gd name="connsiteX4" fmla="*/ 68 w 11622"/>
              <a:gd name="connsiteY4" fmla="*/ 6585 h 13140"/>
              <a:gd name="connsiteX0" fmla="*/ 68 w 11634"/>
              <a:gd name="connsiteY0" fmla="*/ 6585 h 13140"/>
              <a:gd name="connsiteX1" fmla="*/ 5789 w 11634"/>
              <a:gd name="connsiteY1" fmla="*/ 0 h 13140"/>
              <a:gd name="connsiteX2" fmla="*/ 11622 w 11634"/>
              <a:gd name="connsiteY2" fmla="*/ 6563 h 13140"/>
              <a:gd name="connsiteX3" fmla="*/ 5789 w 11634"/>
              <a:gd name="connsiteY3" fmla="*/ 13125 h 13140"/>
              <a:gd name="connsiteX4" fmla="*/ 68 w 11634"/>
              <a:gd name="connsiteY4" fmla="*/ 6585 h 13140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434 w 11730"/>
              <a:gd name="connsiteY2" fmla="*/ 1253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7651 h 14206"/>
              <a:gd name="connsiteX1" fmla="*/ 5789 w 11730"/>
              <a:gd name="connsiteY1" fmla="*/ 1066 h 14206"/>
              <a:gd name="connsiteX2" fmla="*/ 6863 w 11730"/>
              <a:gd name="connsiteY2" fmla="*/ 1452 h 14206"/>
              <a:gd name="connsiteX3" fmla="*/ 11622 w 11730"/>
              <a:gd name="connsiteY3" fmla="*/ 7629 h 14206"/>
              <a:gd name="connsiteX4" fmla="*/ 5789 w 11730"/>
              <a:gd name="connsiteY4" fmla="*/ 14191 h 14206"/>
              <a:gd name="connsiteX5" fmla="*/ 68 w 11730"/>
              <a:gd name="connsiteY5" fmla="*/ 7651 h 14206"/>
              <a:gd name="connsiteX0" fmla="*/ 68 w 11730"/>
              <a:gd name="connsiteY0" fmla="*/ 6600 h 13155"/>
              <a:gd name="connsiteX1" fmla="*/ 5789 w 11730"/>
              <a:gd name="connsiteY1" fmla="*/ 15 h 13155"/>
              <a:gd name="connsiteX2" fmla="*/ 6863 w 11730"/>
              <a:gd name="connsiteY2" fmla="*/ 401 h 13155"/>
              <a:gd name="connsiteX3" fmla="*/ 11622 w 11730"/>
              <a:gd name="connsiteY3" fmla="*/ 6578 h 13155"/>
              <a:gd name="connsiteX4" fmla="*/ 5789 w 11730"/>
              <a:gd name="connsiteY4" fmla="*/ 13140 h 13155"/>
              <a:gd name="connsiteX5" fmla="*/ 68 w 11730"/>
              <a:gd name="connsiteY5" fmla="*/ 6600 h 13155"/>
              <a:gd name="connsiteX0" fmla="*/ 121 w 11783"/>
              <a:gd name="connsiteY0" fmla="*/ 7138 h 13693"/>
              <a:gd name="connsiteX1" fmla="*/ 5114 w 11783"/>
              <a:gd name="connsiteY1" fmla="*/ 1097 h 13693"/>
              <a:gd name="connsiteX2" fmla="*/ 5842 w 11783"/>
              <a:gd name="connsiteY2" fmla="*/ 553 h 13693"/>
              <a:gd name="connsiteX3" fmla="*/ 6916 w 11783"/>
              <a:gd name="connsiteY3" fmla="*/ 939 h 13693"/>
              <a:gd name="connsiteX4" fmla="*/ 11675 w 11783"/>
              <a:gd name="connsiteY4" fmla="*/ 7116 h 13693"/>
              <a:gd name="connsiteX5" fmla="*/ 5842 w 11783"/>
              <a:gd name="connsiteY5" fmla="*/ 13678 h 13693"/>
              <a:gd name="connsiteX6" fmla="*/ 121 w 11783"/>
              <a:gd name="connsiteY6" fmla="*/ 7138 h 13693"/>
              <a:gd name="connsiteX0" fmla="*/ 191 w 11853"/>
              <a:gd name="connsiteY0" fmla="*/ 7296 h 13851"/>
              <a:gd name="connsiteX1" fmla="*/ 4764 w 11853"/>
              <a:gd name="connsiteY1" fmla="*/ 1097 h 13851"/>
              <a:gd name="connsiteX2" fmla="*/ 5912 w 11853"/>
              <a:gd name="connsiteY2" fmla="*/ 711 h 13851"/>
              <a:gd name="connsiteX3" fmla="*/ 6986 w 11853"/>
              <a:gd name="connsiteY3" fmla="*/ 1097 h 13851"/>
              <a:gd name="connsiteX4" fmla="*/ 11745 w 11853"/>
              <a:gd name="connsiteY4" fmla="*/ 7274 h 13851"/>
              <a:gd name="connsiteX5" fmla="*/ 5912 w 11853"/>
              <a:gd name="connsiteY5" fmla="*/ 13836 h 13851"/>
              <a:gd name="connsiteX6" fmla="*/ 191 w 11853"/>
              <a:gd name="connsiteY6" fmla="*/ 7296 h 13851"/>
              <a:gd name="connsiteX0" fmla="*/ 145 w 11807"/>
              <a:gd name="connsiteY0" fmla="*/ 7296 h 13851"/>
              <a:gd name="connsiteX1" fmla="*/ 4996 w 11807"/>
              <a:gd name="connsiteY1" fmla="*/ 1097 h 13851"/>
              <a:gd name="connsiteX2" fmla="*/ 5866 w 11807"/>
              <a:gd name="connsiteY2" fmla="*/ 711 h 13851"/>
              <a:gd name="connsiteX3" fmla="*/ 6940 w 11807"/>
              <a:gd name="connsiteY3" fmla="*/ 1097 h 13851"/>
              <a:gd name="connsiteX4" fmla="*/ 11699 w 11807"/>
              <a:gd name="connsiteY4" fmla="*/ 7274 h 13851"/>
              <a:gd name="connsiteX5" fmla="*/ 5866 w 11807"/>
              <a:gd name="connsiteY5" fmla="*/ 13836 h 13851"/>
              <a:gd name="connsiteX6" fmla="*/ 145 w 11807"/>
              <a:gd name="connsiteY6" fmla="*/ 7296 h 13851"/>
              <a:gd name="connsiteX0" fmla="*/ 145 w 11807"/>
              <a:gd name="connsiteY0" fmla="*/ 6585 h 13140"/>
              <a:gd name="connsiteX1" fmla="*/ 4996 w 11807"/>
              <a:gd name="connsiteY1" fmla="*/ 386 h 13140"/>
              <a:gd name="connsiteX2" fmla="*/ 5866 w 11807"/>
              <a:gd name="connsiteY2" fmla="*/ 0 h 13140"/>
              <a:gd name="connsiteX3" fmla="*/ 6940 w 11807"/>
              <a:gd name="connsiteY3" fmla="*/ 386 h 13140"/>
              <a:gd name="connsiteX4" fmla="*/ 11699 w 11807"/>
              <a:gd name="connsiteY4" fmla="*/ 6563 h 13140"/>
              <a:gd name="connsiteX5" fmla="*/ 5866 w 11807"/>
              <a:gd name="connsiteY5" fmla="*/ 13125 h 13140"/>
              <a:gd name="connsiteX6" fmla="*/ 145 w 11807"/>
              <a:gd name="connsiteY6" fmla="*/ 6585 h 13140"/>
              <a:gd name="connsiteX0" fmla="*/ 1 w 11663"/>
              <a:gd name="connsiteY0" fmla="*/ 6585 h 13140"/>
              <a:gd name="connsiteX1" fmla="*/ 4852 w 11663"/>
              <a:gd name="connsiteY1" fmla="*/ 386 h 13140"/>
              <a:gd name="connsiteX2" fmla="*/ 5722 w 11663"/>
              <a:gd name="connsiteY2" fmla="*/ 0 h 13140"/>
              <a:gd name="connsiteX3" fmla="*/ 6796 w 11663"/>
              <a:gd name="connsiteY3" fmla="*/ 386 h 13140"/>
              <a:gd name="connsiteX4" fmla="*/ 11555 w 11663"/>
              <a:gd name="connsiteY4" fmla="*/ 6563 h 13140"/>
              <a:gd name="connsiteX5" fmla="*/ 5722 w 11663"/>
              <a:gd name="connsiteY5" fmla="*/ 13125 h 13140"/>
              <a:gd name="connsiteX6" fmla="*/ 1 w 11663"/>
              <a:gd name="connsiteY6" fmla="*/ 6585 h 13140"/>
              <a:gd name="connsiteX0" fmla="*/ 890 w 12552"/>
              <a:gd name="connsiteY0" fmla="*/ 7214 h 13769"/>
              <a:gd name="connsiteX1" fmla="*/ 1272 w 12552"/>
              <a:gd name="connsiteY1" fmla="*/ 6717 h 13769"/>
              <a:gd name="connsiteX2" fmla="*/ 5741 w 12552"/>
              <a:gd name="connsiteY2" fmla="*/ 1015 h 13769"/>
              <a:gd name="connsiteX3" fmla="*/ 6611 w 12552"/>
              <a:gd name="connsiteY3" fmla="*/ 629 h 13769"/>
              <a:gd name="connsiteX4" fmla="*/ 7685 w 12552"/>
              <a:gd name="connsiteY4" fmla="*/ 1015 h 13769"/>
              <a:gd name="connsiteX5" fmla="*/ 12444 w 12552"/>
              <a:gd name="connsiteY5" fmla="*/ 7192 h 13769"/>
              <a:gd name="connsiteX6" fmla="*/ 6611 w 12552"/>
              <a:gd name="connsiteY6" fmla="*/ 13754 h 13769"/>
              <a:gd name="connsiteX7" fmla="*/ 890 w 12552"/>
              <a:gd name="connsiteY7" fmla="*/ 7214 h 13769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214 h 13847"/>
              <a:gd name="connsiteX1" fmla="*/ 1272 w 12552"/>
              <a:gd name="connsiteY1" fmla="*/ 6717 h 13847"/>
              <a:gd name="connsiteX2" fmla="*/ 5741 w 12552"/>
              <a:gd name="connsiteY2" fmla="*/ 1015 h 13847"/>
              <a:gd name="connsiteX3" fmla="*/ 6611 w 12552"/>
              <a:gd name="connsiteY3" fmla="*/ 629 h 13847"/>
              <a:gd name="connsiteX4" fmla="*/ 7685 w 12552"/>
              <a:gd name="connsiteY4" fmla="*/ 1015 h 13847"/>
              <a:gd name="connsiteX5" fmla="*/ 12444 w 12552"/>
              <a:gd name="connsiteY5" fmla="*/ 7192 h 13847"/>
              <a:gd name="connsiteX6" fmla="*/ 6611 w 12552"/>
              <a:gd name="connsiteY6" fmla="*/ 13754 h 13847"/>
              <a:gd name="connsiteX7" fmla="*/ 1307 w 12552"/>
              <a:gd name="connsiteY7" fmla="*/ 7747 h 13847"/>
              <a:gd name="connsiteX8" fmla="*/ 890 w 12552"/>
              <a:gd name="connsiteY8" fmla="*/ 7214 h 13847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552"/>
              <a:gd name="connsiteY0" fmla="*/ 7097 h 13730"/>
              <a:gd name="connsiteX1" fmla="*/ 1019 w 12552"/>
              <a:gd name="connsiteY1" fmla="*/ 5898 h 13730"/>
              <a:gd name="connsiteX2" fmla="*/ 5741 w 12552"/>
              <a:gd name="connsiteY2" fmla="*/ 898 h 13730"/>
              <a:gd name="connsiteX3" fmla="*/ 6611 w 12552"/>
              <a:gd name="connsiteY3" fmla="*/ 512 h 13730"/>
              <a:gd name="connsiteX4" fmla="*/ 7685 w 12552"/>
              <a:gd name="connsiteY4" fmla="*/ 898 h 13730"/>
              <a:gd name="connsiteX5" fmla="*/ 12444 w 12552"/>
              <a:gd name="connsiteY5" fmla="*/ 7075 h 13730"/>
              <a:gd name="connsiteX6" fmla="*/ 6611 w 12552"/>
              <a:gd name="connsiteY6" fmla="*/ 13637 h 13730"/>
              <a:gd name="connsiteX7" fmla="*/ 1307 w 12552"/>
              <a:gd name="connsiteY7" fmla="*/ 7630 h 13730"/>
              <a:gd name="connsiteX8" fmla="*/ 890 w 12552"/>
              <a:gd name="connsiteY8" fmla="*/ 7097 h 13730"/>
              <a:gd name="connsiteX0" fmla="*/ 890 w 12701"/>
              <a:gd name="connsiteY0" fmla="*/ 6835 h 13730"/>
              <a:gd name="connsiteX1" fmla="*/ 1168 w 12701"/>
              <a:gd name="connsiteY1" fmla="*/ 5898 h 13730"/>
              <a:gd name="connsiteX2" fmla="*/ 5890 w 12701"/>
              <a:gd name="connsiteY2" fmla="*/ 898 h 13730"/>
              <a:gd name="connsiteX3" fmla="*/ 6760 w 12701"/>
              <a:gd name="connsiteY3" fmla="*/ 512 h 13730"/>
              <a:gd name="connsiteX4" fmla="*/ 7834 w 12701"/>
              <a:gd name="connsiteY4" fmla="*/ 898 h 13730"/>
              <a:gd name="connsiteX5" fmla="*/ 12593 w 12701"/>
              <a:gd name="connsiteY5" fmla="*/ 7075 h 13730"/>
              <a:gd name="connsiteX6" fmla="*/ 6760 w 12701"/>
              <a:gd name="connsiteY6" fmla="*/ 13637 h 13730"/>
              <a:gd name="connsiteX7" fmla="*/ 1456 w 12701"/>
              <a:gd name="connsiteY7" fmla="*/ 7630 h 13730"/>
              <a:gd name="connsiteX8" fmla="*/ 890 w 12701"/>
              <a:gd name="connsiteY8" fmla="*/ 6835 h 13730"/>
              <a:gd name="connsiteX0" fmla="*/ 555 w 12366"/>
              <a:gd name="connsiteY0" fmla="*/ 6835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6835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1121 w 12366"/>
              <a:gd name="connsiteY7" fmla="*/ 7630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7148 h 13730"/>
              <a:gd name="connsiteX1" fmla="*/ 833 w 12366"/>
              <a:gd name="connsiteY1" fmla="*/ 5898 h 13730"/>
              <a:gd name="connsiteX2" fmla="*/ 5555 w 12366"/>
              <a:gd name="connsiteY2" fmla="*/ 898 h 13730"/>
              <a:gd name="connsiteX3" fmla="*/ 6425 w 12366"/>
              <a:gd name="connsiteY3" fmla="*/ 512 h 13730"/>
              <a:gd name="connsiteX4" fmla="*/ 7499 w 12366"/>
              <a:gd name="connsiteY4" fmla="*/ 898 h 13730"/>
              <a:gd name="connsiteX5" fmla="*/ 12258 w 12366"/>
              <a:gd name="connsiteY5" fmla="*/ 7075 h 13730"/>
              <a:gd name="connsiteX6" fmla="*/ 6425 w 12366"/>
              <a:gd name="connsiteY6" fmla="*/ 13637 h 13730"/>
              <a:gd name="connsiteX7" fmla="*/ 833 w 12366"/>
              <a:gd name="connsiteY7" fmla="*/ 7773 h 13730"/>
              <a:gd name="connsiteX8" fmla="*/ 555 w 12366"/>
              <a:gd name="connsiteY8" fmla="*/ 7148 h 13730"/>
              <a:gd name="connsiteX0" fmla="*/ 555 w 12366"/>
              <a:gd name="connsiteY0" fmla="*/ 6636 h 13218"/>
              <a:gd name="connsiteX1" fmla="*/ 833 w 12366"/>
              <a:gd name="connsiteY1" fmla="*/ 5386 h 13218"/>
              <a:gd name="connsiteX2" fmla="*/ 5555 w 12366"/>
              <a:gd name="connsiteY2" fmla="*/ 386 h 13218"/>
              <a:gd name="connsiteX3" fmla="*/ 6425 w 12366"/>
              <a:gd name="connsiteY3" fmla="*/ 0 h 13218"/>
              <a:gd name="connsiteX4" fmla="*/ 7499 w 12366"/>
              <a:gd name="connsiteY4" fmla="*/ 386 h 13218"/>
              <a:gd name="connsiteX5" fmla="*/ 12258 w 12366"/>
              <a:gd name="connsiteY5" fmla="*/ 6563 h 13218"/>
              <a:gd name="connsiteX6" fmla="*/ 6425 w 12366"/>
              <a:gd name="connsiteY6" fmla="*/ 13125 h 13218"/>
              <a:gd name="connsiteX7" fmla="*/ 833 w 12366"/>
              <a:gd name="connsiteY7" fmla="*/ 7261 h 13218"/>
              <a:gd name="connsiteX8" fmla="*/ 555 w 12366"/>
              <a:gd name="connsiteY8" fmla="*/ 6636 h 13218"/>
              <a:gd name="connsiteX0" fmla="*/ 0 w 11811"/>
              <a:gd name="connsiteY0" fmla="*/ 6636 h 13218"/>
              <a:gd name="connsiteX1" fmla="*/ 278 w 11811"/>
              <a:gd name="connsiteY1" fmla="*/ 5386 h 13218"/>
              <a:gd name="connsiteX2" fmla="*/ 5000 w 11811"/>
              <a:gd name="connsiteY2" fmla="*/ 386 h 13218"/>
              <a:gd name="connsiteX3" fmla="*/ 5870 w 11811"/>
              <a:gd name="connsiteY3" fmla="*/ 0 h 13218"/>
              <a:gd name="connsiteX4" fmla="*/ 6944 w 11811"/>
              <a:gd name="connsiteY4" fmla="*/ 386 h 13218"/>
              <a:gd name="connsiteX5" fmla="*/ 11703 w 11811"/>
              <a:gd name="connsiteY5" fmla="*/ 6563 h 13218"/>
              <a:gd name="connsiteX6" fmla="*/ 5870 w 11811"/>
              <a:gd name="connsiteY6" fmla="*/ 13125 h 13218"/>
              <a:gd name="connsiteX7" fmla="*/ 278 w 11811"/>
              <a:gd name="connsiteY7" fmla="*/ 7261 h 13218"/>
              <a:gd name="connsiteX8" fmla="*/ 0 w 11811"/>
              <a:gd name="connsiteY8" fmla="*/ 6636 h 13218"/>
              <a:gd name="connsiteX0" fmla="*/ 0 w 11811"/>
              <a:gd name="connsiteY0" fmla="*/ 7148 h 13730"/>
              <a:gd name="connsiteX1" fmla="*/ 278 w 11811"/>
              <a:gd name="connsiteY1" fmla="*/ 5898 h 13730"/>
              <a:gd name="connsiteX2" fmla="*/ 5000 w 11811"/>
              <a:gd name="connsiteY2" fmla="*/ 898 h 13730"/>
              <a:gd name="connsiteX3" fmla="*/ 5870 w 11811"/>
              <a:gd name="connsiteY3" fmla="*/ 512 h 13730"/>
              <a:gd name="connsiteX4" fmla="*/ 6944 w 11811"/>
              <a:gd name="connsiteY4" fmla="*/ 898 h 13730"/>
              <a:gd name="connsiteX5" fmla="*/ 11703 w 11811"/>
              <a:gd name="connsiteY5" fmla="*/ 7075 h 13730"/>
              <a:gd name="connsiteX6" fmla="*/ 5870 w 11811"/>
              <a:gd name="connsiteY6" fmla="*/ 13637 h 13730"/>
              <a:gd name="connsiteX7" fmla="*/ 278 w 11811"/>
              <a:gd name="connsiteY7" fmla="*/ 7773 h 13730"/>
              <a:gd name="connsiteX8" fmla="*/ 0 w 11811"/>
              <a:gd name="connsiteY8" fmla="*/ 7148 h 13730"/>
              <a:gd name="connsiteX0" fmla="*/ 46 w 11857"/>
              <a:gd name="connsiteY0" fmla="*/ 7148 h 13730"/>
              <a:gd name="connsiteX1" fmla="*/ 601 w 11857"/>
              <a:gd name="connsiteY1" fmla="*/ 5898 h 13730"/>
              <a:gd name="connsiteX2" fmla="*/ 5046 w 11857"/>
              <a:gd name="connsiteY2" fmla="*/ 898 h 13730"/>
              <a:gd name="connsiteX3" fmla="*/ 5916 w 11857"/>
              <a:gd name="connsiteY3" fmla="*/ 512 h 13730"/>
              <a:gd name="connsiteX4" fmla="*/ 6990 w 11857"/>
              <a:gd name="connsiteY4" fmla="*/ 898 h 13730"/>
              <a:gd name="connsiteX5" fmla="*/ 11749 w 11857"/>
              <a:gd name="connsiteY5" fmla="*/ 7075 h 13730"/>
              <a:gd name="connsiteX6" fmla="*/ 5916 w 11857"/>
              <a:gd name="connsiteY6" fmla="*/ 13637 h 13730"/>
              <a:gd name="connsiteX7" fmla="*/ 324 w 11857"/>
              <a:gd name="connsiteY7" fmla="*/ 7773 h 13730"/>
              <a:gd name="connsiteX8" fmla="*/ 46 w 11857"/>
              <a:gd name="connsiteY8" fmla="*/ 7148 h 13730"/>
              <a:gd name="connsiteX0" fmla="*/ 700 w 12511"/>
              <a:gd name="connsiteY0" fmla="*/ 6835 h 13730"/>
              <a:gd name="connsiteX1" fmla="*/ 1255 w 12511"/>
              <a:gd name="connsiteY1" fmla="*/ 5898 h 13730"/>
              <a:gd name="connsiteX2" fmla="*/ 5700 w 12511"/>
              <a:gd name="connsiteY2" fmla="*/ 898 h 13730"/>
              <a:gd name="connsiteX3" fmla="*/ 6570 w 12511"/>
              <a:gd name="connsiteY3" fmla="*/ 512 h 13730"/>
              <a:gd name="connsiteX4" fmla="*/ 7644 w 12511"/>
              <a:gd name="connsiteY4" fmla="*/ 898 h 13730"/>
              <a:gd name="connsiteX5" fmla="*/ 12403 w 12511"/>
              <a:gd name="connsiteY5" fmla="*/ 7075 h 13730"/>
              <a:gd name="connsiteX6" fmla="*/ 6570 w 12511"/>
              <a:gd name="connsiteY6" fmla="*/ 13637 h 13730"/>
              <a:gd name="connsiteX7" fmla="*/ 978 w 12511"/>
              <a:gd name="connsiteY7" fmla="*/ 7773 h 13730"/>
              <a:gd name="connsiteX8" fmla="*/ 700 w 12511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556 w 12089"/>
              <a:gd name="connsiteY7" fmla="*/ 7773 h 13730"/>
              <a:gd name="connsiteX8" fmla="*/ 278 w 12089"/>
              <a:gd name="connsiteY8" fmla="*/ 6835 h 13730"/>
              <a:gd name="connsiteX0" fmla="*/ 278 w 12089"/>
              <a:gd name="connsiteY0" fmla="*/ 6835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085 h 13730"/>
              <a:gd name="connsiteX8" fmla="*/ 278 w 12089"/>
              <a:gd name="connsiteY8" fmla="*/ 6835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085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502 w 12313"/>
              <a:gd name="connsiteY0" fmla="*/ 7148 h 13730"/>
              <a:gd name="connsiteX1" fmla="*/ 1057 w 12313"/>
              <a:gd name="connsiteY1" fmla="*/ 5898 h 13730"/>
              <a:gd name="connsiteX2" fmla="*/ 5502 w 12313"/>
              <a:gd name="connsiteY2" fmla="*/ 898 h 13730"/>
              <a:gd name="connsiteX3" fmla="*/ 6372 w 12313"/>
              <a:gd name="connsiteY3" fmla="*/ 512 h 13730"/>
              <a:gd name="connsiteX4" fmla="*/ 7446 w 12313"/>
              <a:gd name="connsiteY4" fmla="*/ 898 h 13730"/>
              <a:gd name="connsiteX5" fmla="*/ 12205 w 12313"/>
              <a:gd name="connsiteY5" fmla="*/ 7075 h 13730"/>
              <a:gd name="connsiteX6" fmla="*/ 6372 w 12313"/>
              <a:gd name="connsiteY6" fmla="*/ 13637 h 13730"/>
              <a:gd name="connsiteX7" fmla="*/ 1057 w 12313"/>
              <a:gd name="connsiteY7" fmla="*/ 8398 h 13730"/>
              <a:gd name="connsiteX8" fmla="*/ 502 w 12313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278 w 12089"/>
              <a:gd name="connsiteY0" fmla="*/ 7148 h 13730"/>
              <a:gd name="connsiteX1" fmla="*/ 833 w 12089"/>
              <a:gd name="connsiteY1" fmla="*/ 5898 h 13730"/>
              <a:gd name="connsiteX2" fmla="*/ 5278 w 12089"/>
              <a:gd name="connsiteY2" fmla="*/ 898 h 13730"/>
              <a:gd name="connsiteX3" fmla="*/ 6148 w 12089"/>
              <a:gd name="connsiteY3" fmla="*/ 512 h 13730"/>
              <a:gd name="connsiteX4" fmla="*/ 7222 w 12089"/>
              <a:gd name="connsiteY4" fmla="*/ 898 h 13730"/>
              <a:gd name="connsiteX5" fmla="*/ 11981 w 12089"/>
              <a:gd name="connsiteY5" fmla="*/ 7075 h 13730"/>
              <a:gd name="connsiteX6" fmla="*/ 6148 w 12089"/>
              <a:gd name="connsiteY6" fmla="*/ 13637 h 13730"/>
              <a:gd name="connsiteX7" fmla="*/ 833 w 12089"/>
              <a:gd name="connsiteY7" fmla="*/ 8398 h 13730"/>
              <a:gd name="connsiteX8" fmla="*/ 278 w 12089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423 w 12234"/>
              <a:gd name="connsiteY0" fmla="*/ 7148 h 13730"/>
              <a:gd name="connsiteX1" fmla="*/ 978 w 12234"/>
              <a:gd name="connsiteY1" fmla="*/ 5898 h 13730"/>
              <a:gd name="connsiteX2" fmla="*/ 5423 w 12234"/>
              <a:gd name="connsiteY2" fmla="*/ 898 h 13730"/>
              <a:gd name="connsiteX3" fmla="*/ 6293 w 12234"/>
              <a:gd name="connsiteY3" fmla="*/ 512 h 13730"/>
              <a:gd name="connsiteX4" fmla="*/ 7367 w 12234"/>
              <a:gd name="connsiteY4" fmla="*/ 898 h 13730"/>
              <a:gd name="connsiteX5" fmla="*/ 12126 w 12234"/>
              <a:gd name="connsiteY5" fmla="*/ 7075 h 13730"/>
              <a:gd name="connsiteX6" fmla="*/ 6293 w 12234"/>
              <a:gd name="connsiteY6" fmla="*/ 13637 h 13730"/>
              <a:gd name="connsiteX7" fmla="*/ 978 w 12234"/>
              <a:gd name="connsiteY7" fmla="*/ 8398 h 13730"/>
              <a:gd name="connsiteX8" fmla="*/ 423 w 12234"/>
              <a:gd name="connsiteY8" fmla="*/ 7148 h 13730"/>
              <a:gd name="connsiteX0" fmla="*/ 886 w 12142"/>
              <a:gd name="connsiteY0" fmla="*/ 8398 h 13730"/>
              <a:gd name="connsiteX1" fmla="*/ 886 w 12142"/>
              <a:gd name="connsiteY1" fmla="*/ 5898 h 13730"/>
              <a:gd name="connsiteX2" fmla="*/ 5331 w 12142"/>
              <a:gd name="connsiteY2" fmla="*/ 898 h 13730"/>
              <a:gd name="connsiteX3" fmla="*/ 6201 w 12142"/>
              <a:gd name="connsiteY3" fmla="*/ 512 h 13730"/>
              <a:gd name="connsiteX4" fmla="*/ 7275 w 12142"/>
              <a:gd name="connsiteY4" fmla="*/ 898 h 13730"/>
              <a:gd name="connsiteX5" fmla="*/ 12034 w 12142"/>
              <a:gd name="connsiteY5" fmla="*/ 7075 h 13730"/>
              <a:gd name="connsiteX6" fmla="*/ 6201 w 12142"/>
              <a:gd name="connsiteY6" fmla="*/ 13637 h 13730"/>
              <a:gd name="connsiteX7" fmla="*/ 886 w 12142"/>
              <a:gd name="connsiteY7" fmla="*/ 8398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972 w 11950"/>
              <a:gd name="connsiteY0" fmla="*/ 8710 h 13730"/>
              <a:gd name="connsiteX1" fmla="*/ 694 w 11950"/>
              <a:gd name="connsiteY1" fmla="*/ 5898 h 13730"/>
              <a:gd name="connsiteX2" fmla="*/ 5139 w 11950"/>
              <a:gd name="connsiteY2" fmla="*/ 898 h 13730"/>
              <a:gd name="connsiteX3" fmla="*/ 6009 w 11950"/>
              <a:gd name="connsiteY3" fmla="*/ 512 h 13730"/>
              <a:gd name="connsiteX4" fmla="*/ 7083 w 11950"/>
              <a:gd name="connsiteY4" fmla="*/ 898 h 13730"/>
              <a:gd name="connsiteX5" fmla="*/ 11842 w 11950"/>
              <a:gd name="connsiteY5" fmla="*/ 7075 h 13730"/>
              <a:gd name="connsiteX6" fmla="*/ 6009 w 11950"/>
              <a:gd name="connsiteY6" fmla="*/ 13637 h 13730"/>
              <a:gd name="connsiteX7" fmla="*/ 972 w 11950"/>
              <a:gd name="connsiteY7" fmla="*/ 8710 h 13730"/>
              <a:gd name="connsiteX0" fmla="*/ 886 w 11864"/>
              <a:gd name="connsiteY0" fmla="*/ 8710 h 13730"/>
              <a:gd name="connsiteX1" fmla="*/ 608 w 11864"/>
              <a:gd name="connsiteY1" fmla="*/ 5898 h 13730"/>
              <a:gd name="connsiteX2" fmla="*/ 5053 w 11864"/>
              <a:gd name="connsiteY2" fmla="*/ 898 h 13730"/>
              <a:gd name="connsiteX3" fmla="*/ 5923 w 11864"/>
              <a:gd name="connsiteY3" fmla="*/ 512 h 13730"/>
              <a:gd name="connsiteX4" fmla="*/ 6997 w 11864"/>
              <a:gd name="connsiteY4" fmla="*/ 898 h 13730"/>
              <a:gd name="connsiteX5" fmla="*/ 11756 w 11864"/>
              <a:gd name="connsiteY5" fmla="*/ 7075 h 13730"/>
              <a:gd name="connsiteX6" fmla="*/ 5923 w 11864"/>
              <a:gd name="connsiteY6" fmla="*/ 13637 h 13730"/>
              <a:gd name="connsiteX7" fmla="*/ 886 w 11864"/>
              <a:gd name="connsiteY7" fmla="*/ 8710 h 13730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548 w 11864"/>
              <a:gd name="connsiteY7" fmla="*/ 13128 h 14646"/>
              <a:gd name="connsiteX8" fmla="*/ 886 w 11864"/>
              <a:gd name="connsiteY8" fmla="*/ 8710 h 14646"/>
              <a:gd name="connsiteX0" fmla="*/ 886 w 11864"/>
              <a:gd name="connsiteY0" fmla="*/ 8710 h 14646"/>
              <a:gd name="connsiteX1" fmla="*/ 608 w 11864"/>
              <a:gd name="connsiteY1" fmla="*/ 5898 h 14646"/>
              <a:gd name="connsiteX2" fmla="*/ 5053 w 11864"/>
              <a:gd name="connsiteY2" fmla="*/ 898 h 14646"/>
              <a:gd name="connsiteX3" fmla="*/ 5923 w 11864"/>
              <a:gd name="connsiteY3" fmla="*/ 512 h 14646"/>
              <a:gd name="connsiteX4" fmla="*/ 6997 w 11864"/>
              <a:gd name="connsiteY4" fmla="*/ 898 h 14646"/>
              <a:gd name="connsiteX5" fmla="*/ 11756 w 11864"/>
              <a:gd name="connsiteY5" fmla="*/ 7075 h 14646"/>
              <a:gd name="connsiteX6" fmla="*/ 5923 w 11864"/>
              <a:gd name="connsiteY6" fmla="*/ 13637 h 14646"/>
              <a:gd name="connsiteX7" fmla="*/ 4775 w 11864"/>
              <a:gd name="connsiteY7" fmla="*/ 13085 h 14646"/>
              <a:gd name="connsiteX8" fmla="*/ 886 w 11864"/>
              <a:gd name="connsiteY8" fmla="*/ 8710 h 14646"/>
              <a:gd name="connsiteX0" fmla="*/ 886 w 11864"/>
              <a:gd name="connsiteY0" fmla="*/ 8710 h 13642"/>
              <a:gd name="connsiteX1" fmla="*/ 608 w 11864"/>
              <a:gd name="connsiteY1" fmla="*/ 5898 h 13642"/>
              <a:gd name="connsiteX2" fmla="*/ 5053 w 11864"/>
              <a:gd name="connsiteY2" fmla="*/ 898 h 13642"/>
              <a:gd name="connsiteX3" fmla="*/ 5923 w 11864"/>
              <a:gd name="connsiteY3" fmla="*/ 512 h 13642"/>
              <a:gd name="connsiteX4" fmla="*/ 6997 w 11864"/>
              <a:gd name="connsiteY4" fmla="*/ 898 h 13642"/>
              <a:gd name="connsiteX5" fmla="*/ 11756 w 11864"/>
              <a:gd name="connsiteY5" fmla="*/ 7075 h 13642"/>
              <a:gd name="connsiteX6" fmla="*/ 5923 w 11864"/>
              <a:gd name="connsiteY6" fmla="*/ 13637 h 13642"/>
              <a:gd name="connsiteX7" fmla="*/ 4775 w 11864"/>
              <a:gd name="connsiteY7" fmla="*/ 13085 h 13642"/>
              <a:gd name="connsiteX8" fmla="*/ 886 w 11864"/>
              <a:gd name="connsiteY8" fmla="*/ 8710 h 13642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64"/>
              <a:gd name="connsiteY0" fmla="*/ 8710 h 13918"/>
              <a:gd name="connsiteX1" fmla="*/ 608 w 11864"/>
              <a:gd name="connsiteY1" fmla="*/ 5898 h 13918"/>
              <a:gd name="connsiteX2" fmla="*/ 5053 w 11864"/>
              <a:gd name="connsiteY2" fmla="*/ 898 h 13918"/>
              <a:gd name="connsiteX3" fmla="*/ 5923 w 11864"/>
              <a:gd name="connsiteY3" fmla="*/ 512 h 13918"/>
              <a:gd name="connsiteX4" fmla="*/ 6997 w 11864"/>
              <a:gd name="connsiteY4" fmla="*/ 898 h 13918"/>
              <a:gd name="connsiteX5" fmla="*/ 11756 w 11864"/>
              <a:gd name="connsiteY5" fmla="*/ 7075 h 13918"/>
              <a:gd name="connsiteX6" fmla="*/ 5886 w 11864"/>
              <a:gd name="connsiteY6" fmla="*/ 13710 h 13918"/>
              <a:gd name="connsiteX7" fmla="*/ 4775 w 11864"/>
              <a:gd name="connsiteY7" fmla="*/ 13085 h 13918"/>
              <a:gd name="connsiteX8" fmla="*/ 886 w 11864"/>
              <a:gd name="connsiteY8" fmla="*/ 8710 h 13918"/>
              <a:gd name="connsiteX0" fmla="*/ 886 w 11817"/>
              <a:gd name="connsiteY0" fmla="*/ 8710 h 13918"/>
              <a:gd name="connsiteX1" fmla="*/ 608 w 11817"/>
              <a:gd name="connsiteY1" fmla="*/ 5898 h 13918"/>
              <a:gd name="connsiteX2" fmla="*/ 5053 w 11817"/>
              <a:gd name="connsiteY2" fmla="*/ 898 h 13918"/>
              <a:gd name="connsiteX3" fmla="*/ 5923 w 11817"/>
              <a:gd name="connsiteY3" fmla="*/ 512 h 13918"/>
              <a:gd name="connsiteX4" fmla="*/ 6997 w 11817"/>
              <a:gd name="connsiteY4" fmla="*/ 898 h 13918"/>
              <a:gd name="connsiteX5" fmla="*/ 11756 w 11817"/>
              <a:gd name="connsiteY5" fmla="*/ 7075 h 13918"/>
              <a:gd name="connsiteX6" fmla="*/ 7361 w 11817"/>
              <a:gd name="connsiteY6" fmla="*/ 12515 h 13918"/>
              <a:gd name="connsiteX7" fmla="*/ 5886 w 11817"/>
              <a:gd name="connsiteY7" fmla="*/ 13710 h 13918"/>
              <a:gd name="connsiteX8" fmla="*/ 4775 w 11817"/>
              <a:gd name="connsiteY8" fmla="*/ 13085 h 13918"/>
              <a:gd name="connsiteX9" fmla="*/ 886 w 11817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773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5886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1849"/>
              <a:gd name="connsiteY0" fmla="*/ 8710 h 13918"/>
              <a:gd name="connsiteX1" fmla="*/ 608 w 11849"/>
              <a:gd name="connsiteY1" fmla="*/ 5898 h 13918"/>
              <a:gd name="connsiteX2" fmla="*/ 5053 w 11849"/>
              <a:gd name="connsiteY2" fmla="*/ 898 h 13918"/>
              <a:gd name="connsiteX3" fmla="*/ 5923 w 11849"/>
              <a:gd name="connsiteY3" fmla="*/ 512 h 13918"/>
              <a:gd name="connsiteX4" fmla="*/ 6997 w 11849"/>
              <a:gd name="connsiteY4" fmla="*/ 898 h 13918"/>
              <a:gd name="connsiteX5" fmla="*/ 11756 w 11849"/>
              <a:gd name="connsiteY5" fmla="*/ 7075 h 13918"/>
              <a:gd name="connsiteX6" fmla="*/ 7553 w 11849"/>
              <a:gd name="connsiteY6" fmla="*/ 12460 h 13918"/>
              <a:gd name="connsiteX7" fmla="*/ 6164 w 11849"/>
              <a:gd name="connsiteY7" fmla="*/ 13710 h 13918"/>
              <a:gd name="connsiteX8" fmla="*/ 4775 w 11849"/>
              <a:gd name="connsiteY8" fmla="*/ 13085 h 13918"/>
              <a:gd name="connsiteX9" fmla="*/ 886 w 11849"/>
              <a:gd name="connsiteY9" fmla="*/ 8710 h 13918"/>
              <a:gd name="connsiteX0" fmla="*/ 886 w 12486"/>
              <a:gd name="connsiteY0" fmla="*/ 8710 h 13918"/>
              <a:gd name="connsiteX1" fmla="*/ 608 w 12486"/>
              <a:gd name="connsiteY1" fmla="*/ 5898 h 13918"/>
              <a:gd name="connsiteX2" fmla="*/ 5053 w 12486"/>
              <a:gd name="connsiteY2" fmla="*/ 898 h 13918"/>
              <a:gd name="connsiteX3" fmla="*/ 5923 w 12486"/>
              <a:gd name="connsiteY3" fmla="*/ 512 h 13918"/>
              <a:gd name="connsiteX4" fmla="*/ 6997 w 12486"/>
              <a:gd name="connsiteY4" fmla="*/ 898 h 13918"/>
              <a:gd name="connsiteX5" fmla="*/ 11756 w 12486"/>
              <a:gd name="connsiteY5" fmla="*/ 7075 h 13918"/>
              <a:gd name="connsiteX6" fmla="*/ 11375 w 12486"/>
              <a:gd name="connsiteY6" fmla="*/ 8515 h 13918"/>
              <a:gd name="connsiteX7" fmla="*/ 7553 w 12486"/>
              <a:gd name="connsiteY7" fmla="*/ 12460 h 13918"/>
              <a:gd name="connsiteX8" fmla="*/ 6164 w 12486"/>
              <a:gd name="connsiteY8" fmla="*/ 13710 h 13918"/>
              <a:gd name="connsiteX9" fmla="*/ 4775 w 12486"/>
              <a:gd name="connsiteY9" fmla="*/ 13085 h 13918"/>
              <a:gd name="connsiteX10" fmla="*/ 886 w 12486"/>
              <a:gd name="connsiteY10" fmla="*/ 8710 h 13918"/>
              <a:gd name="connsiteX0" fmla="*/ 886 w 12450"/>
              <a:gd name="connsiteY0" fmla="*/ 8866 h 14074"/>
              <a:gd name="connsiteX1" fmla="*/ 608 w 12450"/>
              <a:gd name="connsiteY1" fmla="*/ 6054 h 14074"/>
              <a:gd name="connsiteX2" fmla="*/ 5053 w 12450"/>
              <a:gd name="connsiteY2" fmla="*/ 1054 h 14074"/>
              <a:gd name="connsiteX3" fmla="*/ 5923 w 12450"/>
              <a:gd name="connsiteY3" fmla="*/ 668 h 14074"/>
              <a:gd name="connsiteX4" fmla="*/ 6997 w 12450"/>
              <a:gd name="connsiteY4" fmla="*/ 1054 h 14074"/>
              <a:gd name="connsiteX5" fmla="*/ 11720 w 12450"/>
              <a:gd name="connsiteY5" fmla="*/ 6991 h 14074"/>
              <a:gd name="connsiteX6" fmla="*/ 11375 w 12450"/>
              <a:gd name="connsiteY6" fmla="*/ 8671 h 14074"/>
              <a:gd name="connsiteX7" fmla="*/ 7553 w 12450"/>
              <a:gd name="connsiteY7" fmla="*/ 12616 h 14074"/>
              <a:gd name="connsiteX8" fmla="*/ 6164 w 12450"/>
              <a:gd name="connsiteY8" fmla="*/ 13866 h 14074"/>
              <a:gd name="connsiteX9" fmla="*/ 4775 w 12450"/>
              <a:gd name="connsiteY9" fmla="*/ 13241 h 14074"/>
              <a:gd name="connsiteX10" fmla="*/ 886 w 12450"/>
              <a:gd name="connsiteY10" fmla="*/ 8866 h 14074"/>
              <a:gd name="connsiteX0" fmla="*/ 886 w 12069"/>
              <a:gd name="connsiteY0" fmla="*/ 8866 h 14074"/>
              <a:gd name="connsiteX1" fmla="*/ 608 w 12069"/>
              <a:gd name="connsiteY1" fmla="*/ 6054 h 14074"/>
              <a:gd name="connsiteX2" fmla="*/ 5053 w 12069"/>
              <a:gd name="connsiteY2" fmla="*/ 1054 h 14074"/>
              <a:gd name="connsiteX3" fmla="*/ 5923 w 12069"/>
              <a:gd name="connsiteY3" fmla="*/ 668 h 14074"/>
              <a:gd name="connsiteX4" fmla="*/ 6997 w 12069"/>
              <a:gd name="connsiteY4" fmla="*/ 1054 h 14074"/>
              <a:gd name="connsiteX5" fmla="*/ 11720 w 12069"/>
              <a:gd name="connsiteY5" fmla="*/ 6991 h 14074"/>
              <a:gd name="connsiteX6" fmla="*/ 11375 w 12069"/>
              <a:gd name="connsiteY6" fmla="*/ 8671 h 14074"/>
              <a:gd name="connsiteX7" fmla="*/ 7553 w 12069"/>
              <a:gd name="connsiteY7" fmla="*/ 12616 h 14074"/>
              <a:gd name="connsiteX8" fmla="*/ 6164 w 12069"/>
              <a:gd name="connsiteY8" fmla="*/ 13866 h 14074"/>
              <a:gd name="connsiteX9" fmla="*/ 4775 w 12069"/>
              <a:gd name="connsiteY9" fmla="*/ 13241 h 14074"/>
              <a:gd name="connsiteX10" fmla="*/ 886 w 12069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2415"/>
              <a:gd name="connsiteY0" fmla="*/ 8866 h 14074"/>
              <a:gd name="connsiteX1" fmla="*/ 608 w 12415"/>
              <a:gd name="connsiteY1" fmla="*/ 6054 h 14074"/>
              <a:gd name="connsiteX2" fmla="*/ 5053 w 12415"/>
              <a:gd name="connsiteY2" fmla="*/ 1054 h 14074"/>
              <a:gd name="connsiteX3" fmla="*/ 5923 w 12415"/>
              <a:gd name="connsiteY3" fmla="*/ 668 h 14074"/>
              <a:gd name="connsiteX4" fmla="*/ 6997 w 12415"/>
              <a:gd name="connsiteY4" fmla="*/ 1054 h 14074"/>
              <a:gd name="connsiteX5" fmla="*/ 11720 w 12415"/>
              <a:gd name="connsiteY5" fmla="*/ 6991 h 14074"/>
              <a:gd name="connsiteX6" fmla="*/ 11164 w 12415"/>
              <a:gd name="connsiteY6" fmla="*/ 8554 h 14074"/>
              <a:gd name="connsiteX7" fmla="*/ 7553 w 12415"/>
              <a:gd name="connsiteY7" fmla="*/ 12616 h 14074"/>
              <a:gd name="connsiteX8" fmla="*/ 6164 w 12415"/>
              <a:gd name="connsiteY8" fmla="*/ 13866 h 14074"/>
              <a:gd name="connsiteX9" fmla="*/ 4775 w 12415"/>
              <a:gd name="connsiteY9" fmla="*/ 13241 h 14074"/>
              <a:gd name="connsiteX10" fmla="*/ 886 w 12415"/>
              <a:gd name="connsiteY10" fmla="*/ 8866 h 14074"/>
              <a:gd name="connsiteX0" fmla="*/ 886 w 11864"/>
              <a:gd name="connsiteY0" fmla="*/ 8866 h 14074"/>
              <a:gd name="connsiteX1" fmla="*/ 608 w 11864"/>
              <a:gd name="connsiteY1" fmla="*/ 6054 h 14074"/>
              <a:gd name="connsiteX2" fmla="*/ 5053 w 11864"/>
              <a:gd name="connsiteY2" fmla="*/ 1054 h 14074"/>
              <a:gd name="connsiteX3" fmla="*/ 5923 w 11864"/>
              <a:gd name="connsiteY3" fmla="*/ 668 h 14074"/>
              <a:gd name="connsiteX4" fmla="*/ 6997 w 11864"/>
              <a:gd name="connsiteY4" fmla="*/ 1054 h 14074"/>
              <a:gd name="connsiteX5" fmla="*/ 11720 w 11864"/>
              <a:gd name="connsiteY5" fmla="*/ 6991 h 14074"/>
              <a:gd name="connsiteX6" fmla="*/ 11164 w 11864"/>
              <a:gd name="connsiteY6" fmla="*/ 8554 h 14074"/>
              <a:gd name="connsiteX7" fmla="*/ 7553 w 11864"/>
              <a:gd name="connsiteY7" fmla="*/ 12616 h 14074"/>
              <a:gd name="connsiteX8" fmla="*/ 6164 w 11864"/>
              <a:gd name="connsiteY8" fmla="*/ 13866 h 14074"/>
              <a:gd name="connsiteX9" fmla="*/ 4775 w 11864"/>
              <a:gd name="connsiteY9" fmla="*/ 13241 h 14074"/>
              <a:gd name="connsiteX10" fmla="*/ 886 w 11864"/>
              <a:gd name="connsiteY10" fmla="*/ 8866 h 14074"/>
              <a:gd name="connsiteX0" fmla="*/ 886 w 11768"/>
              <a:gd name="connsiteY0" fmla="*/ 8866 h 14074"/>
              <a:gd name="connsiteX1" fmla="*/ 608 w 11768"/>
              <a:gd name="connsiteY1" fmla="*/ 6054 h 14074"/>
              <a:gd name="connsiteX2" fmla="*/ 5053 w 11768"/>
              <a:gd name="connsiteY2" fmla="*/ 1054 h 14074"/>
              <a:gd name="connsiteX3" fmla="*/ 5923 w 11768"/>
              <a:gd name="connsiteY3" fmla="*/ 668 h 14074"/>
              <a:gd name="connsiteX4" fmla="*/ 6997 w 11768"/>
              <a:gd name="connsiteY4" fmla="*/ 1054 h 14074"/>
              <a:gd name="connsiteX5" fmla="*/ 11720 w 11768"/>
              <a:gd name="connsiteY5" fmla="*/ 6991 h 14074"/>
              <a:gd name="connsiteX6" fmla="*/ 11164 w 11768"/>
              <a:gd name="connsiteY6" fmla="*/ 8554 h 14074"/>
              <a:gd name="connsiteX7" fmla="*/ 7553 w 11768"/>
              <a:gd name="connsiteY7" fmla="*/ 12616 h 14074"/>
              <a:gd name="connsiteX8" fmla="*/ 6164 w 11768"/>
              <a:gd name="connsiteY8" fmla="*/ 13866 h 14074"/>
              <a:gd name="connsiteX9" fmla="*/ 4775 w 11768"/>
              <a:gd name="connsiteY9" fmla="*/ 13241 h 14074"/>
              <a:gd name="connsiteX10" fmla="*/ 886 w 1176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866 h 14074"/>
              <a:gd name="connsiteX1" fmla="*/ 608 w 11858"/>
              <a:gd name="connsiteY1" fmla="*/ 6054 h 14074"/>
              <a:gd name="connsiteX2" fmla="*/ 5053 w 11858"/>
              <a:gd name="connsiteY2" fmla="*/ 1054 h 14074"/>
              <a:gd name="connsiteX3" fmla="*/ 5923 w 11858"/>
              <a:gd name="connsiteY3" fmla="*/ 668 h 14074"/>
              <a:gd name="connsiteX4" fmla="*/ 6997 w 11858"/>
              <a:gd name="connsiteY4" fmla="*/ 1054 h 14074"/>
              <a:gd name="connsiteX5" fmla="*/ 11720 w 11858"/>
              <a:gd name="connsiteY5" fmla="*/ 6991 h 14074"/>
              <a:gd name="connsiteX6" fmla="*/ 11164 w 11858"/>
              <a:gd name="connsiteY6" fmla="*/ 8554 h 14074"/>
              <a:gd name="connsiteX7" fmla="*/ 7553 w 11858"/>
              <a:gd name="connsiteY7" fmla="*/ 12616 h 14074"/>
              <a:gd name="connsiteX8" fmla="*/ 6164 w 11858"/>
              <a:gd name="connsiteY8" fmla="*/ 13866 h 14074"/>
              <a:gd name="connsiteX9" fmla="*/ 4775 w 11858"/>
              <a:gd name="connsiteY9" fmla="*/ 13241 h 14074"/>
              <a:gd name="connsiteX10" fmla="*/ 886 w 11858"/>
              <a:gd name="connsiteY10" fmla="*/ 8866 h 14074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070 w 11858"/>
              <a:gd name="connsiteY5" fmla="*/ 581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6835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8"/>
              <a:gd name="connsiteY0" fmla="*/ 8710 h 13918"/>
              <a:gd name="connsiteX1" fmla="*/ 608 w 11858"/>
              <a:gd name="connsiteY1" fmla="*/ 5898 h 13918"/>
              <a:gd name="connsiteX2" fmla="*/ 5053 w 11858"/>
              <a:gd name="connsiteY2" fmla="*/ 898 h 13918"/>
              <a:gd name="connsiteX3" fmla="*/ 5923 w 11858"/>
              <a:gd name="connsiteY3" fmla="*/ 512 h 13918"/>
              <a:gd name="connsiteX4" fmla="*/ 6997 w 11858"/>
              <a:gd name="connsiteY4" fmla="*/ 898 h 13918"/>
              <a:gd name="connsiteX5" fmla="*/ 11164 w 11858"/>
              <a:gd name="connsiteY5" fmla="*/ 5585 h 13918"/>
              <a:gd name="connsiteX6" fmla="*/ 11720 w 11858"/>
              <a:gd name="connsiteY6" fmla="*/ 6835 h 13918"/>
              <a:gd name="connsiteX7" fmla="*/ 11164 w 11858"/>
              <a:gd name="connsiteY7" fmla="*/ 8398 h 13918"/>
              <a:gd name="connsiteX8" fmla="*/ 7553 w 11858"/>
              <a:gd name="connsiteY8" fmla="*/ 12460 h 13918"/>
              <a:gd name="connsiteX9" fmla="*/ 6164 w 11858"/>
              <a:gd name="connsiteY9" fmla="*/ 13710 h 13918"/>
              <a:gd name="connsiteX10" fmla="*/ 4775 w 11858"/>
              <a:gd name="connsiteY10" fmla="*/ 13085 h 13918"/>
              <a:gd name="connsiteX11" fmla="*/ 886 w 11858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951"/>
              <a:gd name="connsiteY0" fmla="*/ 8710 h 13918"/>
              <a:gd name="connsiteX1" fmla="*/ 608 w 11951"/>
              <a:gd name="connsiteY1" fmla="*/ 5898 h 13918"/>
              <a:gd name="connsiteX2" fmla="*/ 5053 w 11951"/>
              <a:gd name="connsiteY2" fmla="*/ 898 h 13918"/>
              <a:gd name="connsiteX3" fmla="*/ 5923 w 11951"/>
              <a:gd name="connsiteY3" fmla="*/ 512 h 13918"/>
              <a:gd name="connsiteX4" fmla="*/ 6997 w 11951"/>
              <a:gd name="connsiteY4" fmla="*/ 898 h 13918"/>
              <a:gd name="connsiteX5" fmla="*/ 11164 w 11951"/>
              <a:gd name="connsiteY5" fmla="*/ 5585 h 13918"/>
              <a:gd name="connsiteX6" fmla="*/ 11720 w 11951"/>
              <a:gd name="connsiteY6" fmla="*/ 7148 h 13918"/>
              <a:gd name="connsiteX7" fmla="*/ 11164 w 11951"/>
              <a:gd name="connsiteY7" fmla="*/ 8398 h 13918"/>
              <a:gd name="connsiteX8" fmla="*/ 7553 w 11951"/>
              <a:gd name="connsiteY8" fmla="*/ 12460 h 13918"/>
              <a:gd name="connsiteX9" fmla="*/ 6164 w 11951"/>
              <a:gd name="connsiteY9" fmla="*/ 13710 h 13918"/>
              <a:gd name="connsiteX10" fmla="*/ 4775 w 11951"/>
              <a:gd name="connsiteY10" fmla="*/ 13085 h 13918"/>
              <a:gd name="connsiteX11" fmla="*/ 886 w 11951"/>
              <a:gd name="connsiteY11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710 h 13918"/>
              <a:gd name="connsiteX1" fmla="*/ 608 w 11859"/>
              <a:gd name="connsiteY1" fmla="*/ 5898 h 13918"/>
              <a:gd name="connsiteX2" fmla="*/ 5053 w 11859"/>
              <a:gd name="connsiteY2" fmla="*/ 898 h 13918"/>
              <a:gd name="connsiteX3" fmla="*/ 5923 w 11859"/>
              <a:gd name="connsiteY3" fmla="*/ 512 h 13918"/>
              <a:gd name="connsiteX4" fmla="*/ 6997 w 11859"/>
              <a:gd name="connsiteY4" fmla="*/ 898 h 13918"/>
              <a:gd name="connsiteX5" fmla="*/ 11164 w 11859"/>
              <a:gd name="connsiteY5" fmla="*/ 5585 h 13918"/>
              <a:gd name="connsiteX6" fmla="*/ 11164 w 11859"/>
              <a:gd name="connsiteY6" fmla="*/ 8398 h 13918"/>
              <a:gd name="connsiteX7" fmla="*/ 7553 w 11859"/>
              <a:gd name="connsiteY7" fmla="*/ 12460 h 13918"/>
              <a:gd name="connsiteX8" fmla="*/ 6164 w 11859"/>
              <a:gd name="connsiteY8" fmla="*/ 13710 h 13918"/>
              <a:gd name="connsiteX9" fmla="*/ 4775 w 11859"/>
              <a:gd name="connsiteY9" fmla="*/ 13085 h 13918"/>
              <a:gd name="connsiteX10" fmla="*/ 886 w 11859"/>
              <a:gd name="connsiteY10" fmla="*/ 8710 h 13918"/>
              <a:gd name="connsiteX0" fmla="*/ 886 w 11859"/>
              <a:gd name="connsiteY0" fmla="*/ 8262 h 13470"/>
              <a:gd name="connsiteX1" fmla="*/ 608 w 11859"/>
              <a:gd name="connsiteY1" fmla="*/ 5450 h 13470"/>
              <a:gd name="connsiteX2" fmla="*/ 5053 w 11859"/>
              <a:gd name="connsiteY2" fmla="*/ 450 h 13470"/>
              <a:gd name="connsiteX3" fmla="*/ 5923 w 11859"/>
              <a:gd name="connsiteY3" fmla="*/ 64 h 13470"/>
              <a:gd name="connsiteX4" fmla="*/ 6997 w 11859"/>
              <a:gd name="connsiteY4" fmla="*/ 450 h 13470"/>
              <a:gd name="connsiteX5" fmla="*/ 11164 w 11859"/>
              <a:gd name="connsiteY5" fmla="*/ 5137 h 13470"/>
              <a:gd name="connsiteX6" fmla="*/ 11164 w 11859"/>
              <a:gd name="connsiteY6" fmla="*/ 7950 h 13470"/>
              <a:gd name="connsiteX7" fmla="*/ 7553 w 11859"/>
              <a:gd name="connsiteY7" fmla="*/ 12012 h 13470"/>
              <a:gd name="connsiteX8" fmla="*/ 6164 w 11859"/>
              <a:gd name="connsiteY8" fmla="*/ 13262 h 13470"/>
              <a:gd name="connsiteX9" fmla="*/ 4775 w 11859"/>
              <a:gd name="connsiteY9" fmla="*/ 12637 h 13470"/>
              <a:gd name="connsiteX10" fmla="*/ 886 w 11859"/>
              <a:gd name="connsiteY10" fmla="*/ 8262 h 13470"/>
              <a:gd name="connsiteX0" fmla="*/ 886 w 11867"/>
              <a:gd name="connsiteY0" fmla="*/ 8205 h 13413"/>
              <a:gd name="connsiteX1" fmla="*/ 608 w 11867"/>
              <a:gd name="connsiteY1" fmla="*/ 5393 h 13413"/>
              <a:gd name="connsiteX2" fmla="*/ 5053 w 11867"/>
              <a:gd name="connsiteY2" fmla="*/ 393 h 13413"/>
              <a:gd name="connsiteX3" fmla="*/ 5923 w 11867"/>
              <a:gd name="connsiteY3" fmla="*/ 7 h 13413"/>
              <a:gd name="connsiteX4" fmla="*/ 6944 w 11867"/>
              <a:gd name="connsiteY4" fmla="*/ 433 h 13413"/>
              <a:gd name="connsiteX5" fmla="*/ 11164 w 11867"/>
              <a:gd name="connsiteY5" fmla="*/ 5080 h 13413"/>
              <a:gd name="connsiteX6" fmla="*/ 11164 w 11867"/>
              <a:gd name="connsiteY6" fmla="*/ 7893 h 13413"/>
              <a:gd name="connsiteX7" fmla="*/ 7553 w 11867"/>
              <a:gd name="connsiteY7" fmla="*/ 11955 h 13413"/>
              <a:gd name="connsiteX8" fmla="*/ 6164 w 11867"/>
              <a:gd name="connsiteY8" fmla="*/ 13205 h 13413"/>
              <a:gd name="connsiteX9" fmla="*/ 4775 w 11867"/>
              <a:gd name="connsiteY9" fmla="*/ 12580 h 13413"/>
              <a:gd name="connsiteX10" fmla="*/ 886 w 11867"/>
              <a:gd name="connsiteY10" fmla="*/ 8205 h 13413"/>
              <a:gd name="connsiteX0" fmla="*/ 886 w 11863"/>
              <a:gd name="connsiteY0" fmla="*/ 8205 h 13413"/>
              <a:gd name="connsiteX1" fmla="*/ 608 w 11863"/>
              <a:gd name="connsiteY1" fmla="*/ 5393 h 13413"/>
              <a:gd name="connsiteX2" fmla="*/ 5053 w 11863"/>
              <a:gd name="connsiteY2" fmla="*/ 393 h 13413"/>
              <a:gd name="connsiteX3" fmla="*/ 5923 w 11863"/>
              <a:gd name="connsiteY3" fmla="*/ 7 h 13413"/>
              <a:gd name="connsiteX4" fmla="*/ 6944 w 11863"/>
              <a:gd name="connsiteY4" fmla="*/ 433 h 13413"/>
              <a:gd name="connsiteX5" fmla="*/ 11164 w 11863"/>
              <a:gd name="connsiteY5" fmla="*/ 5080 h 13413"/>
              <a:gd name="connsiteX6" fmla="*/ 11164 w 11863"/>
              <a:gd name="connsiteY6" fmla="*/ 7893 h 13413"/>
              <a:gd name="connsiteX7" fmla="*/ 7553 w 11863"/>
              <a:gd name="connsiteY7" fmla="*/ 11955 h 13413"/>
              <a:gd name="connsiteX8" fmla="*/ 6164 w 11863"/>
              <a:gd name="connsiteY8" fmla="*/ 13205 h 13413"/>
              <a:gd name="connsiteX9" fmla="*/ 4775 w 11863"/>
              <a:gd name="connsiteY9" fmla="*/ 12580 h 13413"/>
              <a:gd name="connsiteX10" fmla="*/ 886 w 11863"/>
              <a:gd name="connsiteY10" fmla="*/ 8205 h 13413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1810"/>
              <a:gd name="connsiteY0" fmla="*/ 8624 h 13832"/>
              <a:gd name="connsiteX1" fmla="*/ 608 w 11810"/>
              <a:gd name="connsiteY1" fmla="*/ 5812 h 13832"/>
              <a:gd name="connsiteX2" fmla="*/ 5053 w 11810"/>
              <a:gd name="connsiteY2" fmla="*/ 812 h 13832"/>
              <a:gd name="connsiteX3" fmla="*/ 5923 w 11810"/>
              <a:gd name="connsiteY3" fmla="*/ 426 h 13832"/>
              <a:gd name="connsiteX4" fmla="*/ 6944 w 11810"/>
              <a:gd name="connsiteY4" fmla="*/ 852 h 13832"/>
              <a:gd name="connsiteX5" fmla="*/ 11111 w 11810"/>
              <a:gd name="connsiteY5" fmla="*/ 5539 h 13832"/>
              <a:gd name="connsiteX6" fmla="*/ 11164 w 11810"/>
              <a:gd name="connsiteY6" fmla="*/ 8312 h 13832"/>
              <a:gd name="connsiteX7" fmla="*/ 7553 w 11810"/>
              <a:gd name="connsiteY7" fmla="*/ 12374 h 13832"/>
              <a:gd name="connsiteX8" fmla="*/ 6164 w 11810"/>
              <a:gd name="connsiteY8" fmla="*/ 13624 h 13832"/>
              <a:gd name="connsiteX9" fmla="*/ 4775 w 11810"/>
              <a:gd name="connsiteY9" fmla="*/ 12999 h 13832"/>
              <a:gd name="connsiteX10" fmla="*/ 886 w 11810"/>
              <a:gd name="connsiteY10" fmla="*/ 8624 h 13832"/>
              <a:gd name="connsiteX0" fmla="*/ 886 w 12077"/>
              <a:gd name="connsiteY0" fmla="*/ 8624 h 13832"/>
              <a:gd name="connsiteX1" fmla="*/ 608 w 12077"/>
              <a:gd name="connsiteY1" fmla="*/ 5812 h 13832"/>
              <a:gd name="connsiteX2" fmla="*/ 5053 w 12077"/>
              <a:gd name="connsiteY2" fmla="*/ 812 h 13832"/>
              <a:gd name="connsiteX3" fmla="*/ 5923 w 12077"/>
              <a:gd name="connsiteY3" fmla="*/ 426 h 13832"/>
              <a:gd name="connsiteX4" fmla="*/ 6944 w 12077"/>
              <a:gd name="connsiteY4" fmla="*/ 852 h 13832"/>
              <a:gd name="connsiteX5" fmla="*/ 11111 w 12077"/>
              <a:gd name="connsiteY5" fmla="*/ 5539 h 13832"/>
              <a:gd name="connsiteX6" fmla="*/ 11164 w 12077"/>
              <a:gd name="connsiteY6" fmla="*/ 8312 h 13832"/>
              <a:gd name="connsiteX7" fmla="*/ 7553 w 12077"/>
              <a:gd name="connsiteY7" fmla="*/ 12374 h 13832"/>
              <a:gd name="connsiteX8" fmla="*/ 6164 w 12077"/>
              <a:gd name="connsiteY8" fmla="*/ 13624 h 13832"/>
              <a:gd name="connsiteX9" fmla="*/ 4775 w 12077"/>
              <a:gd name="connsiteY9" fmla="*/ 12999 h 13832"/>
              <a:gd name="connsiteX10" fmla="*/ 886 w 12077"/>
              <a:gd name="connsiteY10" fmla="*/ 8624 h 13832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624"/>
              <a:gd name="connsiteX1" fmla="*/ 608 w 12077"/>
              <a:gd name="connsiteY1" fmla="*/ 5812 h 13624"/>
              <a:gd name="connsiteX2" fmla="*/ 5053 w 12077"/>
              <a:gd name="connsiteY2" fmla="*/ 812 h 13624"/>
              <a:gd name="connsiteX3" fmla="*/ 5923 w 12077"/>
              <a:gd name="connsiteY3" fmla="*/ 426 h 13624"/>
              <a:gd name="connsiteX4" fmla="*/ 6944 w 12077"/>
              <a:gd name="connsiteY4" fmla="*/ 852 h 13624"/>
              <a:gd name="connsiteX5" fmla="*/ 11111 w 12077"/>
              <a:gd name="connsiteY5" fmla="*/ 5539 h 13624"/>
              <a:gd name="connsiteX6" fmla="*/ 11164 w 12077"/>
              <a:gd name="connsiteY6" fmla="*/ 8312 h 13624"/>
              <a:gd name="connsiteX7" fmla="*/ 7553 w 12077"/>
              <a:gd name="connsiteY7" fmla="*/ 12374 h 13624"/>
              <a:gd name="connsiteX8" fmla="*/ 4775 w 12077"/>
              <a:gd name="connsiteY8" fmla="*/ 12999 h 13624"/>
              <a:gd name="connsiteX9" fmla="*/ 886 w 12077"/>
              <a:gd name="connsiteY9" fmla="*/ 8624 h 13624"/>
              <a:gd name="connsiteX0" fmla="*/ 886 w 12077"/>
              <a:gd name="connsiteY0" fmla="*/ 8624 h 13763"/>
              <a:gd name="connsiteX1" fmla="*/ 608 w 12077"/>
              <a:gd name="connsiteY1" fmla="*/ 5812 h 13763"/>
              <a:gd name="connsiteX2" fmla="*/ 5053 w 12077"/>
              <a:gd name="connsiteY2" fmla="*/ 812 h 13763"/>
              <a:gd name="connsiteX3" fmla="*/ 5923 w 12077"/>
              <a:gd name="connsiteY3" fmla="*/ 426 h 13763"/>
              <a:gd name="connsiteX4" fmla="*/ 6944 w 12077"/>
              <a:gd name="connsiteY4" fmla="*/ 852 h 13763"/>
              <a:gd name="connsiteX5" fmla="*/ 11111 w 12077"/>
              <a:gd name="connsiteY5" fmla="*/ 5539 h 13763"/>
              <a:gd name="connsiteX6" fmla="*/ 11164 w 12077"/>
              <a:gd name="connsiteY6" fmla="*/ 8312 h 13763"/>
              <a:gd name="connsiteX7" fmla="*/ 7553 w 12077"/>
              <a:gd name="connsiteY7" fmla="*/ 12374 h 13763"/>
              <a:gd name="connsiteX8" fmla="*/ 4775 w 12077"/>
              <a:gd name="connsiteY8" fmla="*/ 12999 h 13763"/>
              <a:gd name="connsiteX9" fmla="*/ 886 w 12077"/>
              <a:gd name="connsiteY9" fmla="*/ 8624 h 13763"/>
              <a:gd name="connsiteX0" fmla="*/ 886 w 12077"/>
              <a:gd name="connsiteY0" fmla="*/ 8624 h 13894"/>
              <a:gd name="connsiteX1" fmla="*/ 608 w 12077"/>
              <a:gd name="connsiteY1" fmla="*/ 5812 h 13894"/>
              <a:gd name="connsiteX2" fmla="*/ 5053 w 12077"/>
              <a:gd name="connsiteY2" fmla="*/ 812 h 13894"/>
              <a:gd name="connsiteX3" fmla="*/ 5923 w 12077"/>
              <a:gd name="connsiteY3" fmla="*/ 426 h 13894"/>
              <a:gd name="connsiteX4" fmla="*/ 6944 w 12077"/>
              <a:gd name="connsiteY4" fmla="*/ 852 h 13894"/>
              <a:gd name="connsiteX5" fmla="*/ 11111 w 12077"/>
              <a:gd name="connsiteY5" fmla="*/ 5539 h 13894"/>
              <a:gd name="connsiteX6" fmla="*/ 11164 w 12077"/>
              <a:gd name="connsiteY6" fmla="*/ 8312 h 13894"/>
              <a:gd name="connsiteX7" fmla="*/ 7553 w 12077"/>
              <a:gd name="connsiteY7" fmla="*/ 12374 h 13894"/>
              <a:gd name="connsiteX8" fmla="*/ 4775 w 12077"/>
              <a:gd name="connsiteY8" fmla="*/ 12999 h 13894"/>
              <a:gd name="connsiteX9" fmla="*/ 886 w 12077"/>
              <a:gd name="connsiteY9" fmla="*/ 8624 h 13894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76"/>
              <a:gd name="connsiteX1" fmla="*/ 608 w 12077"/>
              <a:gd name="connsiteY1" fmla="*/ 5812 h 13876"/>
              <a:gd name="connsiteX2" fmla="*/ 5053 w 12077"/>
              <a:gd name="connsiteY2" fmla="*/ 812 h 13876"/>
              <a:gd name="connsiteX3" fmla="*/ 5923 w 12077"/>
              <a:gd name="connsiteY3" fmla="*/ 426 h 13876"/>
              <a:gd name="connsiteX4" fmla="*/ 6944 w 12077"/>
              <a:gd name="connsiteY4" fmla="*/ 852 h 13876"/>
              <a:gd name="connsiteX5" fmla="*/ 11111 w 12077"/>
              <a:gd name="connsiteY5" fmla="*/ 5539 h 13876"/>
              <a:gd name="connsiteX6" fmla="*/ 11164 w 12077"/>
              <a:gd name="connsiteY6" fmla="*/ 8312 h 13876"/>
              <a:gd name="connsiteX7" fmla="*/ 7553 w 12077"/>
              <a:gd name="connsiteY7" fmla="*/ 12374 h 13876"/>
              <a:gd name="connsiteX8" fmla="*/ 4775 w 12077"/>
              <a:gd name="connsiteY8" fmla="*/ 12999 h 13876"/>
              <a:gd name="connsiteX9" fmla="*/ 886 w 12077"/>
              <a:gd name="connsiteY9" fmla="*/ 8624 h 13876"/>
              <a:gd name="connsiteX0" fmla="*/ 886 w 12077"/>
              <a:gd name="connsiteY0" fmla="*/ 8624 h 13834"/>
              <a:gd name="connsiteX1" fmla="*/ 608 w 12077"/>
              <a:gd name="connsiteY1" fmla="*/ 5812 h 13834"/>
              <a:gd name="connsiteX2" fmla="*/ 5053 w 12077"/>
              <a:gd name="connsiteY2" fmla="*/ 812 h 13834"/>
              <a:gd name="connsiteX3" fmla="*/ 5923 w 12077"/>
              <a:gd name="connsiteY3" fmla="*/ 426 h 13834"/>
              <a:gd name="connsiteX4" fmla="*/ 6944 w 12077"/>
              <a:gd name="connsiteY4" fmla="*/ 852 h 13834"/>
              <a:gd name="connsiteX5" fmla="*/ 11111 w 12077"/>
              <a:gd name="connsiteY5" fmla="*/ 5539 h 13834"/>
              <a:gd name="connsiteX6" fmla="*/ 11164 w 12077"/>
              <a:gd name="connsiteY6" fmla="*/ 8312 h 13834"/>
              <a:gd name="connsiteX7" fmla="*/ 7553 w 12077"/>
              <a:gd name="connsiteY7" fmla="*/ 12374 h 13834"/>
              <a:gd name="connsiteX8" fmla="*/ 4775 w 12077"/>
              <a:gd name="connsiteY8" fmla="*/ 12999 h 13834"/>
              <a:gd name="connsiteX9" fmla="*/ 886 w 12077"/>
              <a:gd name="connsiteY9" fmla="*/ 8624 h 13834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53 w 12077"/>
              <a:gd name="connsiteY7" fmla="*/ 1237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24 h 14055"/>
              <a:gd name="connsiteX1" fmla="*/ 608 w 12077"/>
              <a:gd name="connsiteY1" fmla="*/ 5812 h 14055"/>
              <a:gd name="connsiteX2" fmla="*/ 5053 w 12077"/>
              <a:gd name="connsiteY2" fmla="*/ 812 h 14055"/>
              <a:gd name="connsiteX3" fmla="*/ 5923 w 12077"/>
              <a:gd name="connsiteY3" fmla="*/ 426 h 14055"/>
              <a:gd name="connsiteX4" fmla="*/ 6944 w 12077"/>
              <a:gd name="connsiteY4" fmla="*/ 852 h 14055"/>
              <a:gd name="connsiteX5" fmla="*/ 11111 w 12077"/>
              <a:gd name="connsiteY5" fmla="*/ 5539 h 14055"/>
              <a:gd name="connsiteX6" fmla="*/ 11164 w 12077"/>
              <a:gd name="connsiteY6" fmla="*/ 8312 h 14055"/>
              <a:gd name="connsiteX7" fmla="*/ 7500 w 12077"/>
              <a:gd name="connsiteY7" fmla="*/ 12414 h 14055"/>
              <a:gd name="connsiteX8" fmla="*/ 4775 w 12077"/>
              <a:gd name="connsiteY8" fmla="*/ 12999 h 14055"/>
              <a:gd name="connsiteX9" fmla="*/ 886 w 12077"/>
              <a:gd name="connsiteY9" fmla="*/ 8624 h 14055"/>
              <a:gd name="connsiteX0" fmla="*/ 886 w 12077"/>
              <a:gd name="connsiteY0" fmla="*/ 8639 h 14070"/>
              <a:gd name="connsiteX1" fmla="*/ 608 w 12077"/>
              <a:gd name="connsiteY1" fmla="*/ 5827 h 14070"/>
              <a:gd name="connsiteX2" fmla="*/ 5053 w 12077"/>
              <a:gd name="connsiteY2" fmla="*/ 827 h 14070"/>
              <a:gd name="connsiteX3" fmla="*/ 6944 w 12077"/>
              <a:gd name="connsiteY3" fmla="*/ 867 h 14070"/>
              <a:gd name="connsiteX4" fmla="*/ 11111 w 12077"/>
              <a:gd name="connsiteY4" fmla="*/ 5554 h 14070"/>
              <a:gd name="connsiteX5" fmla="*/ 11164 w 12077"/>
              <a:gd name="connsiteY5" fmla="*/ 8327 h 14070"/>
              <a:gd name="connsiteX6" fmla="*/ 7500 w 12077"/>
              <a:gd name="connsiteY6" fmla="*/ 12429 h 14070"/>
              <a:gd name="connsiteX7" fmla="*/ 4775 w 12077"/>
              <a:gd name="connsiteY7" fmla="*/ 13014 h 14070"/>
              <a:gd name="connsiteX8" fmla="*/ 886 w 12077"/>
              <a:gd name="connsiteY8" fmla="*/ 8639 h 14070"/>
              <a:gd name="connsiteX0" fmla="*/ 886 w 12077"/>
              <a:gd name="connsiteY0" fmla="*/ 8501 h 13932"/>
              <a:gd name="connsiteX1" fmla="*/ 608 w 12077"/>
              <a:gd name="connsiteY1" fmla="*/ 5689 h 13932"/>
              <a:gd name="connsiteX2" fmla="*/ 4444 w 12077"/>
              <a:gd name="connsiteY2" fmla="*/ 1041 h 13932"/>
              <a:gd name="connsiteX3" fmla="*/ 6944 w 12077"/>
              <a:gd name="connsiteY3" fmla="*/ 729 h 13932"/>
              <a:gd name="connsiteX4" fmla="*/ 11111 w 12077"/>
              <a:gd name="connsiteY4" fmla="*/ 5416 h 13932"/>
              <a:gd name="connsiteX5" fmla="*/ 11164 w 12077"/>
              <a:gd name="connsiteY5" fmla="*/ 8189 h 13932"/>
              <a:gd name="connsiteX6" fmla="*/ 7500 w 12077"/>
              <a:gd name="connsiteY6" fmla="*/ 12291 h 13932"/>
              <a:gd name="connsiteX7" fmla="*/ 4775 w 12077"/>
              <a:gd name="connsiteY7" fmla="*/ 12876 h 13932"/>
              <a:gd name="connsiteX8" fmla="*/ 886 w 12077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501 h 13932"/>
              <a:gd name="connsiteX1" fmla="*/ 639 w 12108"/>
              <a:gd name="connsiteY1" fmla="*/ 5689 h 13932"/>
              <a:gd name="connsiteX2" fmla="*/ 4753 w 12108"/>
              <a:gd name="connsiteY2" fmla="*/ 1041 h 13932"/>
              <a:gd name="connsiteX3" fmla="*/ 6975 w 12108"/>
              <a:gd name="connsiteY3" fmla="*/ 729 h 13932"/>
              <a:gd name="connsiteX4" fmla="*/ 11142 w 12108"/>
              <a:gd name="connsiteY4" fmla="*/ 5416 h 13932"/>
              <a:gd name="connsiteX5" fmla="*/ 11195 w 12108"/>
              <a:gd name="connsiteY5" fmla="*/ 8189 h 13932"/>
              <a:gd name="connsiteX6" fmla="*/ 7531 w 12108"/>
              <a:gd name="connsiteY6" fmla="*/ 12291 h 13932"/>
              <a:gd name="connsiteX7" fmla="*/ 4806 w 12108"/>
              <a:gd name="connsiteY7" fmla="*/ 12876 h 13932"/>
              <a:gd name="connsiteX8" fmla="*/ 917 w 12108"/>
              <a:gd name="connsiteY8" fmla="*/ 8501 h 13932"/>
              <a:gd name="connsiteX0" fmla="*/ 917 w 12108"/>
              <a:gd name="connsiteY0" fmla="*/ 8830 h 14261"/>
              <a:gd name="connsiteX1" fmla="*/ 639 w 12108"/>
              <a:gd name="connsiteY1" fmla="*/ 6018 h 14261"/>
              <a:gd name="connsiteX2" fmla="*/ 4753 w 12108"/>
              <a:gd name="connsiteY2" fmla="*/ 1370 h 14261"/>
              <a:gd name="connsiteX3" fmla="*/ 6975 w 12108"/>
              <a:gd name="connsiteY3" fmla="*/ 1058 h 14261"/>
              <a:gd name="connsiteX4" fmla="*/ 11142 w 12108"/>
              <a:gd name="connsiteY4" fmla="*/ 5745 h 14261"/>
              <a:gd name="connsiteX5" fmla="*/ 11195 w 12108"/>
              <a:gd name="connsiteY5" fmla="*/ 8518 h 14261"/>
              <a:gd name="connsiteX6" fmla="*/ 7531 w 12108"/>
              <a:gd name="connsiteY6" fmla="*/ 12620 h 14261"/>
              <a:gd name="connsiteX7" fmla="*/ 4806 w 12108"/>
              <a:gd name="connsiteY7" fmla="*/ 13205 h 14261"/>
              <a:gd name="connsiteX8" fmla="*/ 917 w 12108"/>
              <a:gd name="connsiteY8" fmla="*/ 8830 h 14261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17 w 12108"/>
              <a:gd name="connsiteY0" fmla="*/ 8576 h 14007"/>
              <a:gd name="connsiteX1" fmla="*/ 639 w 12108"/>
              <a:gd name="connsiteY1" fmla="*/ 5764 h 14007"/>
              <a:gd name="connsiteX2" fmla="*/ 4753 w 12108"/>
              <a:gd name="connsiteY2" fmla="*/ 1116 h 14007"/>
              <a:gd name="connsiteX3" fmla="*/ 6975 w 12108"/>
              <a:gd name="connsiteY3" fmla="*/ 804 h 14007"/>
              <a:gd name="connsiteX4" fmla="*/ 11142 w 12108"/>
              <a:gd name="connsiteY4" fmla="*/ 5491 h 14007"/>
              <a:gd name="connsiteX5" fmla="*/ 11195 w 12108"/>
              <a:gd name="connsiteY5" fmla="*/ 8264 h 14007"/>
              <a:gd name="connsiteX6" fmla="*/ 7531 w 12108"/>
              <a:gd name="connsiteY6" fmla="*/ 12366 h 14007"/>
              <a:gd name="connsiteX7" fmla="*/ 4806 w 12108"/>
              <a:gd name="connsiteY7" fmla="*/ 12951 h 14007"/>
              <a:gd name="connsiteX8" fmla="*/ 917 w 12108"/>
              <a:gd name="connsiteY8" fmla="*/ 8576 h 14007"/>
              <a:gd name="connsiteX0" fmla="*/ 969 w 12160"/>
              <a:gd name="connsiteY0" fmla="*/ 8576 h 14007"/>
              <a:gd name="connsiteX1" fmla="*/ 639 w 12160"/>
              <a:gd name="connsiteY1" fmla="*/ 5804 h 14007"/>
              <a:gd name="connsiteX2" fmla="*/ 4805 w 12160"/>
              <a:gd name="connsiteY2" fmla="*/ 1116 h 14007"/>
              <a:gd name="connsiteX3" fmla="*/ 7027 w 12160"/>
              <a:gd name="connsiteY3" fmla="*/ 804 h 14007"/>
              <a:gd name="connsiteX4" fmla="*/ 11194 w 12160"/>
              <a:gd name="connsiteY4" fmla="*/ 5491 h 14007"/>
              <a:gd name="connsiteX5" fmla="*/ 11247 w 12160"/>
              <a:gd name="connsiteY5" fmla="*/ 8264 h 14007"/>
              <a:gd name="connsiteX6" fmla="*/ 7583 w 12160"/>
              <a:gd name="connsiteY6" fmla="*/ 12366 h 14007"/>
              <a:gd name="connsiteX7" fmla="*/ 4858 w 12160"/>
              <a:gd name="connsiteY7" fmla="*/ 12951 h 14007"/>
              <a:gd name="connsiteX8" fmla="*/ 969 w 12160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012 w 12533"/>
              <a:gd name="connsiteY1" fmla="*/ 5804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79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4007"/>
              <a:gd name="connsiteX1" fmla="*/ 1289 w 12533"/>
              <a:gd name="connsiteY1" fmla="*/ 5491 h 14007"/>
              <a:gd name="connsiteX2" fmla="*/ 5178 w 12533"/>
              <a:gd name="connsiteY2" fmla="*/ 1116 h 14007"/>
              <a:gd name="connsiteX3" fmla="*/ 7400 w 12533"/>
              <a:gd name="connsiteY3" fmla="*/ 804 h 14007"/>
              <a:gd name="connsiteX4" fmla="*/ 11567 w 12533"/>
              <a:gd name="connsiteY4" fmla="*/ 5491 h 14007"/>
              <a:gd name="connsiteX5" fmla="*/ 11620 w 12533"/>
              <a:gd name="connsiteY5" fmla="*/ 8264 h 14007"/>
              <a:gd name="connsiteX6" fmla="*/ 8056 w 12533"/>
              <a:gd name="connsiteY6" fmla="*/ 12366 h 14007"/>
              <a:gd name="connsiteX7" fmla="*/ 5231 w 12533"/>
              <a:gd name="connsiteY7" fmla="*/ 12951 h 14007"/>
              <a:gd name="connsiteX8" fmla="*/ 1342 w 12533"/>
              <a:gd name="connsiteY8" fmla="*/ 8576 h 14007"/>
              <a:gd name="connsiteX0" fmla="*/ 1342 w 12533"/>
              <a:gd name="connsiteY0" fmla="*/ 8576 h 13861"/>
              <a:gd name="connsiteX1" fmla="*/ 1289 w 12533"/>
              <a:gd name="connsiteY1" fmla="*/ 5491 h 13861"/>
              <a:gd name="connsiteX2" fmla="*/ 5178 w 12533"/>
              <a:gd name="connsiteY2" fmla="*/ 1116 h 13861"/>
              <a:gd name="connsiteX3" fmla="*/ 7400 w 12533"/>
              <a:gd name="connsiteY3" fmla="*/ 804 h 13861"/>
              <a:gd name="connsiteX4" fmla="*/ 11567 w 12533"/>
              <a:gd name="connsiteY4" fmla="*/ 5491 h 13861"/>
              <a:gd name="connsiteX5" fmla="*/ 11620 w 12533"/>
              <a:gd name="connsiteY5" fmla="*/ 8264 h 13861"/>
              <a:gd name="connsiteX6" fmla="*/ 8056 w 12533"/>
              <a:gd name="connsiteY6" fmla="*/ 12366 h 13861"/>
              <a:gd name="connsiteX7" fmla="*/ 5231 w 12533"/>
              <a:gd name="connsiteY7" fmla="*/ 12951 h 13861"/>
              <a:gd name="connsiteX8" fmla="*/ 1342 w 12533"/>
              <a:gd name="connsiteY8" fmla="*/ 8576 h 13861"/>
              <a:gd name="connsiteX0" fmla="*/ 989 w 12180"/>
              <a:gd name="connsiteY0" fmla="*/ 8576 h 13861"/>
              <a:gd name="connsiteX1" fmla="*/ 936 w 12180"/>
              <a:gd name="connsiteY1" fmla="*/ 5491 h 13861"/>
              <a:gd name="connsiteX2" fmla="*/ 4825 w 12180"/>
              <a:gd name="connsiteY2" fmla="*/ 1116 h 13861"/>
              <a:gd name="connsiteX3" fmla="*/ 7047 w 12180"/>
              <a:gd name="connsiteY3" fmla="*/ 804 h 13861"/>
              <a:gd name="connsiteX4" fmla="*/ 11214 w 12180"/>
              <a:gd name="connsiteY4" fmla="*/ 5491 h 13861"/>
              <a:gd name="connsiteX5" fmla="*/ 11267 w 12180"/>
              <a:gd name="connsiteY5" fmla="*/ 8264 h 13861"/>
              <a:gd name="connsiteX6" fmla="*/ 7703 w 12180"/>
              <a:gd name="connsiteY6" fmla="*/ 12366 h 13861"/>
              <a:gd name="connsiteX7" fmla="*/ 4878 w 12180"/>
              <a:gd name="connsiteY7" fmla="*/ 12951 h 13861"/>
              <a:gd name="connsiteX8" fmla="*/ 989 w 12180"/>
              <a:gd name="connsiteY8" fmla="*/ 8576 h 13861"/>
              <a:gd name="connsiteX0" fmla="*/ 1063 w 12254"/>
              <a:gd name="connsiteY0" fmla="*/ 8576 h 13861"/>
              <a:gd name="connsiteX1" fmla="*/ 1010 w 12254"/>
              <a:gd name="connsiteY1" fmla="*/ 5491 h 13861"/>
              <a:gd name="connsiteX2" fmla="*/ 4899 w 12254"/>
              <a:gd name="connsiteY2" fmla="*/ 1116 h 13861"/>
              <a:gd name="connsiteX3" fmla="*/ 7121 w 12254"/>
              <a:gd name="connsiteY3" fmla="*/ 804 h 13861"/>
              <a:gd name="connsiteX4" fmla="*/ 11288 w 12254"/>
              <a:gd name="connsiteY4" fmla="*/ 5491 h 13861"/>
              <a:gd name="connsiteX5" fmla="*/ 11341 w 12254"/>
              <a:gd name="connsiteY5" fmla="*/ 8264 h 13861"/>
              <a:gd name="connsiteX6" fmla="*/ 7777 w 12254"/>
              <a:gd name="connsiteY6" fmla="*/ 12366 h 13861"/>
              <a:gd name="connsiteX7" fmla="*/ 4952 w 12254"/>
              <a:gd name="connsiteY7" fmla="*/ 12951 h 13861"/>
              <a:gd name="connsiteX8" fmla="*/ 1063 w 12254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230 w 12421"/>
              <a:gd name="connsiteY0" fmla="*/ 8576 h 13861"/>
              <a:gd name="connsiteX1" fmla="*/ 1177 w 12421"/>
              <a:gd name="connsiteY1" fmla="*/ 5491 h 13861"/>
              <a:gd name="connsiteX2" fmla="*/ 5066 w 12421"/>
              <a:gd name="connsiteY2" fmla="*/ 1116 h 13861"/>
              <a:gd name="connsiteX3" fmla="*/ 7288 w 12421"/>
              <a:gd name="connsiteY3" fmla="*/ 804 h 13861"/>
              <a:gd name="connsiteX4" fmla="*/ 11455 w 12421"/>
              <a:gd name="connsiteY4" fmla="*/ 5491 h 13861"/>
              <a:gd name="connsiteX5" fmla="*/ 11508 w 12421"/>
              <a:gd name="connsiteY5" fmla="*/ 8264 h 13861"/>
              <a:gd name="connsiteX6" fmla="*/ 7944 w 12421"/>
              <a:gd name="connsiteY6" fmla="*/ 12366 h 13861"/>
              <a:gd name="connsiteX7" fmla="*/ 5119 w 12421"/>
              <a:gd name="connsiteY7" fmla="*/ 12951 h 13861"/>
              <a:gd name="connsiteX8" fmla="*/ 1230 w 12421"/>
              <a:gd name="connsiteY8" fmla="*/ 8576 h 13861"/>
              <a:gd name="connsiteX0" fmla="*/ 1026 w 12217"/>
              <a:gd name="connsiteY0" fmla="*/ 8576 h 13861"/>
              <a:gd name="connsiteX1" fmla="*/ 973 w 12217"/>
              <a:gd name="connsiteY1" fmla="*/ 5491 h 13861"/>
              <a:gd name="connsiteX2" fmla="*/ 4862 w 12217"/>
              <a:gd name="connsiteY2" fmla="*/ 1116 h 13861"/>
              <a:gd name="connsiteX3" fmla="*/ 7084 w 12217"/>
              <a:gd name="connsiteY3" fmla="*/ 804 h 13861"/>
              <a:gd name="connsiteX4" fmla="*/ 11251 w 12217"/>
              <a:gd name="connsiteY4" fmla="*/ 5491 h 13861"/>
              <a:gd name="connsiteX5" fmla="*/ 11304 w 12217"/>
              <a:gd name="connsiteY5" fmla="*/ 8264 h 13861"/>
              <a:gd name="connsiteX6" fmla="*/ 7740 w 12217"/>
              <a:gd name="connsiteY6" fmla="*/ 12366 h 13861"/>
              <a:gd name="connsiteX7" fmla="*/ 4915 w 12217"/>
              <a:gd name="connsiteY7" fmla="*/ 12951 h 13861"/>
              <a:gd name="connsiteX8" fmla="*/ 1026 w 12217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861"/>
              <a:gd name="connsiteX1" fmla="*/ 997 w 12241"/>
              <a:gd name="connsiteY1" fmla="*/ 5491 h 13861"/>
              <a:gd name="connsiteX2" fmla="*/ 4886 w 12241"/>
              <a:gd name="connsiteY2" fmla="*/ 1116 h 13861"/>
              <a:gd name="connsiteX3" fmla="*/ 7108 w 12241"/>
              <a:gd name="connsiteY3" fmla="*/ 804 h 13861"/>
              <a:gd name="connsiteX4" fmla="*/ 11275 w 12241"/>
              <a:gd name="connsiteY4" fmla="*/ 5491 h 13861"/>
              <a:gd name="connsiteX5" fmla="*/ 11328 w 12241"/>
              <a:gd name="connsiteY5" fmla="*/ 8264 h 13861"/>
              <a:gd name="connsiteX6" fmla="*/ 7764 w 12241"/>
              <a:gd name="connsiteY6" fmla="*/ 12366 h 13861"/>
              <a:gd name="connsiteX7" fmla="*/ 4939 w 12241"/>
              <a:gd name="connsiteY7" fmla="*/ 12951 h 13861"/>
              <a:gd name="connsiteX8" fmla="*/ 1050 w 12241"/>
              <a:gd name="connsiteY8" fmla="*/ 8576 h 13861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241"/>
              <a:gd name="connsiteY0" fmla="*/ 8576 h 13910"/>
              <a:gd name="connsiteX1" fmla="*/ 997 w 12241"/>
              <a:gd name="connsiteY1" fmla="*/ 5491 h 13910"/>
              <a:gd name="connsiteX2" fmla="*/ 4886 w 12241"/>
              <a:gd name="connsiteY2" fmla="*/ 1116 h 13910"/>
              <a:gd name="connsiteX3" fmla="*/ 7108 w 12241"/>
              <a:gd name="connsiteY3" fmla="*/ 804 h 13910"/>
              <a:gd name="connsiteX4" fmla="*/ 11275 w 12241"/>
              <a:gd name="connsiteY4" fmla="*/ 5491 h 13910"/>
              <a:gd name="connsiteX5" fmla="*/ 11328 w 12241"/>
              <a:gd name="connsiteY5" fmla="*/ 8264 h 13910"/>
              <a:gd name="connsiteX6" fmla="*/ 7764 w 12241"/>
              <a:gd name="connsiteY6" fmla="*/ 12366 h 13910"/>
              <a:gd name="connsiteX7" fmla="*/ 4939 w 12241"/>
              <a:gd name="connsiteY7" fmla="*/ 12951 h 13910"/>
              <a:gd name="connsiteX8" fmla="*/ 1050 w 12241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576 h 13910"/>
              <a:gd name="connsiteX1" fmla="*/ 997 w 12159"/>
              <a:gd name="connsiteY1" fmla="*/ 5491 h 13910"/>
              <a:gd name="connsiteX2" fmla="*/ 4886 w 12159"/>
              <a:gd name="connsiteY2" fmla="*/ 1116 h 13910"/>
              <a:gd name="connsiteX3" fmla="*/ 7108 w 12159"/>
              <a:gd name="connsiteY3" fmla="*/ 804 h 13910"/>
              <a:gd name="connsiteX4" fmla="*/ 11275 w 12159"/>
              <a:gd name="connsiteY4" fmla="*/ 5491 h 13910"/>
              <a:gd name="connsiteX5" fmla="*/ 11328 w 12159"/>
              <a:gd name="connsiteY5" fmla="*/ 8264 h 13910"/>
              <a:gd name="connsiteX6" fmla="*/ 7764 w 12159"/>
              <a:gd name="connsiteY6" fmla="*/ 12366 h 13910"/>
              <a:gd name="connsiteX7" fmla="*/ 4939 w 12159"/>
              <a:gd name="connsiteY7" fmla="*/ 12951 h 13910"/>
              <a:gd name="connsiteX8" fmla="*/ 1050 w 12159"/>
              <a:gd name="connsiteY8" fmla="*/ 8576 h 13910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275 w 12159"/>
              <a:gd name="connsiteY4" fmla="*/ 5690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775 h 14109"/>
              <a:gd name="connsiteX1" fmla="*/ 997 w 12159"/>
              <a:gd name="connsiteY1" fmla="*/ 5690 h 14109"/>
              <a:gd name="connsiteX2" fmla="*/ 4886 w 12159"/>
              <a:gd name="connsiteY2" fmla="*/ 1315 h 14109"/>
              <a:gd name="connsiteX3" fmla="*/ 7108 w 12159"/>
              <a:gd name="connsiteY3" fmla="*/ 1003 h 14109"/>
              <a:gd name="connsiteX4" fmla="*/ 11401 w 12159"/>
              <a:gd name="connsiteY4" fmla="*/ 5451 h 14109"/>
              <a:gd name="connsiteX5" fmla="*/ 11328 w 12159"/>
              <a:gd name="connsiteY5" fmla="*/ 8463 h 14109"/>
              <a:gd name="connsiteX6" fmla="*/ 7764 w 12159"/>
              <a:gd name="connsiteY6" fmla="*/ 12565 h 14109"/>
              <a:gd name="connsiteX7" fmla="*/ 4939 w 12159"/>
              <a:gd name="connsiteY7" fmla="*/ 13150 h 14109"/>
              <a:gd name="connsiteX8" fmla="*/ 1050 w 12159"/>
              <a:gd name="connsiteY8" fmla="*/ 8775 h 14109"/>
              <a:gd name="connsiteX0" fmla="*/ 1050 w 12159"/>
              <a:gd name="connsiteY0" fmla="*/ 8816 h 14150"/>
              <a:gd name="connsiteX1" fmla="*/ 997 w 12159"/>
              <a:gd name="connsiteY1" fmla="*/ 5731 h 14150"/>
              <a:gd name="connsiteX2" fmla="*/ 4886 w 12159"/>
              <a:gd name="connsiteY2" fmla="*/ 1356 h 14150"/>
              <a:gd name="connsiteX3" fmla="*/ 7411 w 12159"/>
              <a:gd name="connsiteY3" fmla="*/ 1003 h 14150"/>
              <a:gd name="connsiteX4" fmla="*/ 11401 w 12159"/>
              <a:gd name="connsiteY4" fmla="*/ 5492 h 14150"/>
              <a:gd name="connsiteX5" fmla="*/ 11328 w 12159"/>
              <a:gd name="connsiteY5" fmla="*/ 8504 h 14150"/>
              <a:gd name="connsiteX6" fmla="*/ 7764 w 12159"/>
              <a:gd name="connsiteY6" fmla="*/ 12606 h 14150"/>
              <a:gd name="connsiteX7" fmla="*/ 4939 w 12159"/>
              <a:gd name="connsiteY7" fmla="*/ 13191 h 14150"/>
              <a:gd name="connsiteX8" fmla="*/ 1050 w 12159"/>
              <a:gd name="connsiteY8" fmla="*/ 8816 h 14150"/>
              <a:gd name="connsiteX0" fmla="*/ 1050 w 12517"/>
              <a:gd name="connsiteY0" fmla="*/ 8816 h 14150"/>
              <a:gd name="connsiteX1" fmla="*/ 997 w 12517"/>
              <a:gd name="connsiteY1" fmla="*/ 5731 h 14150"/>
              <a:gd name="connsiteX2" fmla="*/ 4886 w 12517"/>
              <a:gd name="connsiteY2" fmla="*/ 1356 h 14150"/>
              <a:gd name="connsiteX3" fmla="*/ 7411 w 12517"/>
              <a:gd name="connsiteY3" fmla="*/ 1003 h 14150"/>
              <a:gd name="connsiteX4" fmla="*/ 11401 w 12517"/>
              <a:gd name="connsiteY4" fmla="*/ 5492 h 14150"/>
              <a:gd name="connsiteX5" fmla="*/ 11686 w 12517"/>
              <a:gd name="connsiteY5" fmla="*/ 8699 h 14150"/>
              <a:gd name="connsiteX6" fmla="*/ 7764 w 12517"/>
              <a:gd name="connsiteY6" fmla="*/ 12606 h 14150"/>
              <a:gd name="connsiteX7" fmla="*/ 4939 w 12517"/>
              <a:gd name="connsiteY7" fmla="*/ 13191 h 14150"/>
              <a:gd name="connsiteX8" fmla="*/ 1050 w 12517"/>
              <a:gd name="connsiteY8" fmla="*/ 8816 h 14150"/>
              <a:gd name="connsiteX0" fmla="*/ 1050 w 12878"/>
              <a:gd name="connsiteY0" fmla="*/ 8816 h 14150"/>
              <a:gd name="connsiteX1" fmla="*/ 997 w 12878"/>
              <a:gd name="connsiteY1" fmla="*/ 5731 h 14150"/>
              <a:gd name="connsiteX2" fmla="*/ 4886 w 12878"/>
              <a:gd name="connsiteY2" fmla="*/ 1356 h 14150"/>
              <a:gd name="connsiteX3" fmla="*/ 7411 w 12878"/>
              <a:gd name="connsiteY3" fmla="*/ 1003 h 14150"/>
              <a:gd name="connsiteX4" fmla="*/ 11401 w 12878"/>
              <a:gd name="connsiteY4" fmla="*/ 5492 h 14150"/>
              <a:gd name="connsiteX5" fmla="*/ 11686 w 12878"/>
              <a:gd name="connsiteY5" fmla="*/ 8699 h 14150"/>
              <a:gd name="connsiteX6" fmla="*/ 7764 w 12878"/>
              <a:gd name="connsiteY6" fmla="*/ 12606 h 14150"/>
              <a:gd name="connsiteX7" fmla="*/ 4939 w 12878"/>
              <a:gd name="connsiteY7" fmla="*/ 13191 h 14150"/>
              <a:gd name="connsiteX8" fmla="*/ 1050 w 12878"/>
              <a:gd name="connsiteY8" fmla="*/ 8816 h 14150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356 w 12878"/>
              <a:gd name="connsiteY3" fmla="*/ 141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638 h 13972"/>
              <a:gd name="connsiteX1" fmla="*/ 997 w 12878"/>
              <a:gd name="connsiteY1" fmla="*/ 5553 h 13972"/>
              <a:gd name="connsiteX2" fmla="*/ 4886 w 12878"/>
              <a:gd name="connsiteY2" fmla="*/ 1178 h 13972"/>
              <a:gd name="connsiteX3" fmla="*/ 6413 w 12878"/>
              <a:gd name="connsiteY3" fmla="*/ 227 h 13972"/>
              <a:gd name="connsiteX4" fmla="*/ 7411 w 12878"/>
              <a:gd name="connsiteY4" fmla="*/ 825 h 13972"/>
              <a:gd name="connsiteX5" fmla="*/ 11401 w 12878"/>
              <a:gd name="connsiteY5" fmla="*/ 5314 h 13972"/>
              <a:gd name="connsiteX6" fmla="*/ 11686 w 12878"/>
              <a:gd name="connsiteY6" fmla="*/ 8521 h 13972"/>
              <a:gd name="connsiteX7" fmla="*/ 7764 w 12878"/>
              <a:gd name="connsiteY7" fmla="*/ 12428 h 13972"/>
              <a:gd name="connsiteX8" fmla="*/ 4939 w 12878"/>
              <a:gd name="connsiteY8" fmla="*/ 13013 h 13972"/>
              <a:gd name="connsiteX9" fmla="*/ 1050 w 12878"/>
              <a:gd name="connsiteY9" fmla="*/ 8638 h 13972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425 h 13759"/>
              <a:gd name="connsiteX1" fmla="*/ 997 w 12878"/>
              <a:gd name="connsiteY1" fmla="*/ 5340 h 13759"/>
              <a:gd name="connsiteX2" fmla="*/ 4886 w 12878"/>
              <a:gd name="connsiteY2" fmla="*/ 965 h 13759"/>
              <a:gd name="connsiteX3" fmla="*/ 6413 w 12878"/>
              <a:gd name="connsiteY3" fmla="*/ 14 h 13759"/>
              <a:gd name="connsiteX4" fmla="*/ 7734 w 12878"/>
              <a:gd name="connsiteY4" fmla="*/ 879 h 13759"/>
              <a:gd name="connsiteX5" fmla="*/ 11401 w 12878"/>
              <a:gd name="connsiteY5" fmla="*/ 5101 h 13759"/>
              <a:gd name="connsiteX6" fmla="*/ 11686 w 12878"/>
              <a:gd name="connsiteY6" fmla="*/ 8308 h 13759"/>
              <a:gd name="connsiteX7" fmla="*/ 7764 w 12878"/>
              <a:gd name="connsiteY7" fmla="*/ 12215 h 13759"/>
              <a:gd name="connsiteX8" fmla="*/ 4939 w 12878"/>
              <a:gd name="connsiteY8" fmla="*/ 12800 h 13759"/>
              <a:gd name="connsiteX9" fmla="*/ 1050 w 12878"/>
              <a:gd name="connsiteY9" fmla="*/ 8425 h 13759"/>
              <a:gd name="connsiteX0" fmla="*/ 1050 w 12878"/>
              <a:gd name="connsiteY0" fmla="*/ 8382 h 13716"/>
              <a:gd name="connsiteX1" fmla="*/ 997 w 12878"/>
              <a:gd name="connsiteY1" fmla="*/ 5297 h 13716"/>
              <a:gd name="connsiteX2" fmla="*/ 4886 w 12878"/>
              <a:gd name="connsiteY2" fmla="*/ 922 h 13716"/>
              <a:gd name="connsiteX3" fmla="*/ 6271 w 12878"/>
              <a:gd name="connsiteY3" fmla="*/ 14 h 13716"/>
              <a:gd name="connsiteX4" fmla="*/ 7734 w 12878"/>
              <a:gd name="connsiteY4" fmla="*/ 836 h 13716"/>
              <a:gd name="connsiteX5" fmla="*/ 11401 w 12878"/>
              <a:gd name="connsiteY5" fmla="*/ 5058 h 13716"/>
              <a:gd name="connsiteX6" fmla="*/ 11686 w 12878"/>
              <a:gd name="connsiteY6" fmla="*/ 8265 h 13716"/>
              <a:gd name="connsiteX7" fmla="*/ 7764 w 12878"/>
              <a:gd name="connsiteY7" fmla="*/ 12172 h 13716"/>
              <a:gd name="connsiteX8" fmla="*/ 4939 w 12878"/>
              <a:gd name="connsiteY8" fmla="*/ 12757 h 13716"/>
              <a:gd name="connsiteX9" fmla="*/ 1050 w 12878"/>
              <a:gd name="connsiteY9" fmla="*/ 8382 h 13716"/>
              <a:gd name="connsiteX0" fmla="*/ 1050 w 12878"/>
              <a:gd name="connsiteY0" fmla="*/ 8403 h 13737"/>
              <a:gd name="connsiteX1" fmla="*/ 997 w 12878"/>
              <a:gd name="connsiteY1" fmla="*/ 5318 h 13737"/>
              <a:gd name="connsiteX2" fmla="*/ 4886 w 12878"/>
              <a:gd name="connsiteY2" fmla="*/ 943 h 13737"/>
              <a:gd name="connsiteX3" fmla="*/ 6414 w 12878"/>
              <a:gd name="connsiteY3" fmla="*/ 14 h 13737"/>
              <a:gd name="connsiteX4" fmla="*/ 7734 w 12878"/>
              <a:gd name="connsiteY4" fmla="*/ 857 h 13737"/>
              <a:gd name="connsiteX5" fmla="*/ 11401 w 12878"/>
              <a:gd name="connsiteY5" fmla="*/ 5079 h 13737"/>
              <a:gd name="connsiteX6" fmla="*/ 11686 w 12878"/>
              <a:gd name="connsiteY6" fmla="*/ 8286 h 13737"/>
              <a:gd name="connsiteX7" fmla="*/ 7764 w 12878"/>
              <a:gd name="connsiteY7" fmla="*/ 12193 h 13737"/>
              <a:gd name="connsiteX8" fmla="*/ 4939 w 12878"/>
              <a:gd name="connsiteY8" fmla="*/ 12778 h 13737"/>
              <a:gd name="connsiteX9" fmla="*/ 1050 w 12878"/>
              <a:gd name="connsiteY9" fmla="*/ 8403 h 13737"/>
              <a:gd name="connsiteX0" fmla="*/ 1050 w 12878"/>
              <a:gd name="connsiteY0" fmla="*/ 8371 h 13705"/>
              <a:gd name="connsiteX1" fmla="*/ 997 w 12878"/>
              <a:gd name="connsiteY1" fmla="*/ 5286 h 13705"/>
              <a:gd name="connsiteX2" fmla="*/ 4886 w 12878"/>
              <a:gd name="connsiteY2" fmla="*/ 911 h 13705"/>
              <a:gd name="connsiteX3" fmla="*/ 6414 w 12878"/>
              <a:gd name="connsiteY3" fmla="*/ 14 h 13705"/>
              <a:gd name="connsiteX4" fmla="*/ 7734 w 12878"/>
              <a:gd name="connsiteY4" fmla="*/ 825 h 13705"/>
              <a:gd name="connsiteX5" fmla="*/ 11401 w 12878"/>
              <a:gd name="connsiteY5" fmla="*/ 5047 h 13705"/>
              <a:gd name="connsiteX6" fmla="*/ 11686 w 12878"/>
              <a:gd name="connsiteY6" fmla="*/ 8254 h 13705"/>
              <a:gd name="connsiteX7" fmla="*/ 7764 w 12878"/>
              <a:gd name="connsiteY7" fmla="*/ 12161 h 13705"/>
              <a:gd name="connsiteX8" fmla="*/ 4939 w 12878"/>
              <a:gd name="connsiteY8" fmla="*/ 12746 h 13705"/>
              <a:gd name="connsiteX9" fmla="*/ 1050 w 12878"/>
              <a:gd name="connsiteY9" fmla="*/ 8371 h 13705"/>
              <a:gd name="connsiteX0" fmla="*/ 1050 w 12878"/>
              <a:gd name="connsiteY0" fmla="*/ 8507 h 13841"/>
              <a:gd name="connsiteX1" fmla="*/ 997 w 12878"/>
              <a:gd name="connsiteY1" fmla="*/ 5422 h 13841"/>
              <a:gd name="connsiteX2" fmla="*/ 5048 w 12878"/>
              <a:gd name="connsiteY2" fmla="*/ 865 h 13841"/>
              <a:gd name="connsiteX3" fmla="*/ 6414 w 12878"/>
              <a:gd name="connsiteY3" fmla="*/ 150 h 13841"/>
              <a:gd name="connsiteX4" fmla="*/ 7734 w 12878"/>
              <a:gd name="connsiteY4" fmla="*/ 961 h 13841"/>
              <a:gd name="connsiteX5" fmla="*/ 11401 w 12878"/>
              <a:gd name="connsiteY5" fmla="*/ 5183 h 13841"/>
              <a:gd name="connsiteX6" fmla="*/ 11686 w 12878"/>
              <a:gd name="connsiteY6" fmla="*/ 8390 h 13841"/>
              <a:gd name="connsiteX7" fmla="*/ 7764 w 12878"/>
              <a:gd name="connsiteY7" fmla="*/ 12297 h 13841"/>
              <a:gd name="connsiteX8" fmla="*/ 4939 w 12878"/>
              <a:gd name="connsiteY8" fmla="*/ 12882 h 13841"/>
              <a:gd name="connsiteX9" fmla="*/ 1050 w 12878"/>
              <a:gd name="connsiteY9" fmla="*/ 8507 h 13841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401 w 12878"/>
              <a:gd name="connsiteY5" fmla="*/ 504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509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878"/>
              <a:gd name="connsiteY0" fmla="*/ 8373 h 13707"/>
              <a:gd name="connsiteX1" fmla="*/ 997 w 12878"/>
              <a:gd name="connsiteY1" fmla="*/ 5288 h 13707"/>
              <a:gd name="connsiteX2" fmla="*/ 5048 w 12878"/>
              <a:gd name="connsiteY2" fmla="*/ 731 h 13707"/>
              <a:gd name="connsiteX3" fmla="*/ 6414 w 12878"/>
              <a:gd name="connsiteY3" fmla="*/ 16 h 13707"/>
              <a:gd name="connsiteX4" fmla="*/ 7734 w 12878"/>
              <a:gd name="connsiteY4" fmla="*/ 827 h 13707"/>
              <a:gd name="connsiteX5" fmla="*/ 11848 w 12878"/>
              <a:gd name="connsiteY5" fmla="*/ 5477 h 13707"/>
              <a:gd name="connsiteX6" fmla="*/ 11686 w 12878"/>
              <a:gd name="connsiteY6" fmla="*/ 8256 h 13707"/>
              <a:gd name="connsiteX7" fmla="*/ 7764 w 12878"/>
              <a:gd name="connsiteY7" fmla="*/ 12163 h 13707"/>
              <a:gd name="connsiteX8" fmla="*/ 4939 w 12878"/>
              <a:gd name="connsiteY8" fmla="*/ 12748 h 13707"/>
              <a:gd name="connsiteX9" fmla="*/ 1050 w 12878"/>
              <a:gd name="connsiteY9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626"/>
              <a:gd name="connsiteY0" fmla="*/ 8373 h 13707"/>
              <a:gd name="connsiteX1" fmla="*/ 997 w 12626"/>
              <a:gd name="connsiteY1" fmla="*/ 5288 h 13707"/>
              <a:gd name="connsiteX2" fmla="*/ 5048 w 12626"/>
              <a:gd name="connsiteY2" fmla="*/ 731 h 13707"/>
              <a:gd name="connsiteX3" fmla="*/ 6414 w 12626"/>
              <a:gd name="connsiteY3" fmla="*/ 16 h 13707"/>
              <a:gd name="connsiteX4" fmla="*/ 7734 w 12626"/>
              <a:gd name="connsiteY4" fmla="*/ 827 h 13707"/>
              <a:gd name="connsiteX5" fmla="*/ 11848 w 12626"/>
              <a:gd name="connsiteY5" fmla="*/ 5477 h 13707"/>
              <a:gd name="connsiteX6" fmla="*/ 12304 w 12626"/>
              <a:gd name="connsiteY6" fmla="*/ 6909 h 13707"/>
              <a:gd name="connsiteX7" fmla="*/ 11686 w 12626"/>
              <a:gd name="connsiteY7" fmla="*/ 8256 h 13707"/>
              <a:gd name="connsiteX8" fmla="*/ 7764 w 12626"/>
              <a:gd name="connsiteY8" fmla="*/ 12163 h 13707"/>
              <a:gd name="connsiteX9" fmla="*/ 4939 w 12626"/>
              <a:gd name="connsiteY9" fmla="*/ 12748 h 13707"/>
              <a:gd name="connsiteX10" fmla="*/ 1050 w 12626"/>
              <a:gd name="connsiteY10" fmla="*/ 8373 h 13707"/>
              <a:gd name="connsiteX0" fmla="*/ 1050 w 12459"/>
              <a:gd name="connsiteY0" fmla="*/ 8373 h 13707"/>
              <a:gd name="connsiteX1" fmla="*/ 997 w 12459"/>
              <a:gd name="connsiteY1" fmla="*/ 5288 h 13707"/>
              <a:gd name="connsiteX2" fmla="*/ 5048 w 12459"/>
              <a:gd name="connsiteY2" fmla="*/ 731 h 13707"/>
              <a:gd name="connsiteX3" fmla="*/ 6414 w 12459"/>
              <a:gd name="connsiteY3" fmla="*/ 16 h 13707"/>
              <a:gd name="connsiteX4" fmla="*/ 7734 w 12459"/>
              <a:gd name="connsiteY4" fmla="*/ 827 h 13707"/>
              <a:gd name="connsiteX5" fmla="*/ 11848 w 12459"/>
              <a:gd name="connsiteY5" fmla="*/ 5477 h 13707"/>
              <a:gd name="connsiteX6" fmla="*/ 12304 w 12459"/>
              <a:gd name="connsiteY6" fmla="*/ 6909 h 13707"/>
              <a:gd name="connsiteX7" fmla="*/ 11686 w 12459"/>
              <a:gd name="connsiteY7" fmla="*/ 8256 h 13707"/>
              <a:gd name="connsiteX8" fmla="*/ 7764 w 12459"/>
              <a:gd name="connsiteY8" fmla="*/ 12163 h 13707"/>
              <a:gd name="connsiteX9" fmla="*/ 4939 w 12459"/>
              <a:gd name="connsiteY9" fmla="*/ 12748 h 13707"/>
              <a:gd name="connsiteX10" fmla="*/ 1050 w 12459"/>
              <a:gd name="connsiteY10" fmla="*/ 8373 h 13707"/>
              <a:gd name="connsiteX0" fmla="*/ 1050 w 12383"/>
              <a:gd name="connsiteY0" fmla="*/ 8373 h 13707"/>
              <a:gd name="connsiteX1" fmla="*/ 997 w 12383"/>
              <a:gd name="connsiteY1" fmla="*/ 5288 h 13707"/>
              <a:gd name="connsiteX2" fmla="*/ 5048 w 12383"/>
              <a:gd name="connsiteY2" fmla="*/ 731 h 13707"/>
              <a:gd name="connsiteX3" fmla="*/ 6414 w 12383"/>
              <a:gd name="connsiteY3" fmla="*/ 16 h 13707"/>
              <a:gd name="connsiteX4" fmla="*/ 7734 w 12383"/>
              <a:gd name="connsiteY4" fmla="*/ 827 h 13707"/>
              <a:gd name="connsiteX5" fmla="*/ 11848 w 12383"/>
              <a:gd name="connsiteY5" fmla="*/ 5477 h 13707"/>
              <a:gd name="connsiteX6" fmla="*/ 12304 w 12383"/>
              <a:gd name="connsiteY6" fmla="*/ 6909 h 13707"/>
              <a:gd name="connsiteX7" fmla="*/ 11610 w 12383"/>
              <a:gd name="connsiteY7" fmla="*/ 8277 h 13707"/>
              <a:gd name="connsiteX8" fmla="*/ 7764 w 12383"/>
              <a:gd name="connsiteY8" fmla="*/ 12163 h 13707"/>
              <a:gd name="connsiteX9" fmla="*/ 4939 w 12383"/>
              <a:gd name="connsiteY9" fmla="*/ 12748 h 13707"/>
              <a:gd name="connsiteX10" fmla="*/ 1050 w 12383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0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23 w 12350"/>
              <a:gd name="connsiteY6" fmla="*/ 6781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42 w 12350"/>
              <a:gd name="connsiteY6" fmla="*/ 6973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610 w 12350"/>
              <a:gd name="connsiteY7" fmla="*/ 8277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07"/>
              <a:gd name="connsiteX1" fmla="*/ 997 w 12350"/>
              <a:gd name="connsiteY1" fmla="*/ 5288 h 13707"/>
              <a:gd name="connsiteX2" fmla="*/ 5048 w 12350"/>
              <a:gd name="connsiteY2" fmla="*/ 731 h 13707"/>
              <a:gd name="connsiteX3" fmla="*/ 6414 w 12350"/>
              <a:gd name="connsiteY3" fmla="*/ 16 h 13707"/>
              <a:gd name="connsiteX4" fmla="*/ 7734 w 12350"/>
              <a:gd name="connsiteY4" fmla="*/ 827 h 13707"/>
              <a:gd name="connsiteX5" fmla="*/ 11848 w 12350"/>
              <a:gd name="connsiteY5" fmla="*/ 5477 h 13707"/>
              <a:gd name="connsiteX6" fmla="*/ 12314 w 12350"/>
              <a:gd name="connsiteY6" fmla="*/ 6909 h 13707"/>
              <a:gd name="connsiteX7" fmla="*/ 11496 w 12350"/>
              <a:gd name="connsiteY7" fmla="*/ 8363 h 13707"/>
              <a:gd name="connsiteX8" fmla="*/ 7764 w 12350"/>
              <a:gd name="connsiteY8" fmla="*/ 12163 h 13707"/>
              <a:gd name="connsiteX9" fmla="*/ 4939 w 12350"/>
              <a:gd name="connsiteY9" fmla="*/ 12748 h 13707"/>
              <a:gd name="connsiteX10" fmla="*/ 1050 w 12350"/>
              <a:gd name="connsiteY10" fmla="*/ 8373 h 13707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4939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91 w 12350"/>
              <a:gd name="connsiteY9" fmla="*/ 12759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72 w 12350"/>
              <a:gd name="connsiteY9" fmla="*/ 12791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750"/>
              <a:gd name="connsiteX1" fmla="*/ 997 w 12350"/>
              <a:gd name="connsiteY1" fmla="*/ 5288 h 13750"/>
              <a:gd name="connsiteX2" fmla="*/ 5048 w 12350"/>
              <a:gd name="connsiteY2" fmla="*/ 731 h 13750"/>
              <a:gd name="connsiteX3" fmla="*/ 6414 w 12350"/>
              <a:gd name="connsiteY3" fmla="*/ 16 h 13750"/>
              <a:gd name="connsiteX4" fmla="*/ 7734 w 12350"/>
              <a:gd name="connsiteY4" fmla="*/ 827 h 13750"/>
              <a:gd name="connsiteX5" fmla="*/ 11848 w 12350"/>
              <a:gd name="connsiteY5" fmla="*/ 5477 h 13750"/>
              <a:gd name="connsiteX6" fmla="*/ 12314 w 12350"/>
              <a:gd name="connsiteY6" fmla="*/ 6909 h 13750"/>
              <a:gd name="connsiteX7" fmla="*/ 11496 w 12350"/>
              <a:gd name="connsiteY7" fmla="*/ 8363 h 13750"/>
              <a:gd name="connsiteX8" fmla="*/ 7907 w 12350"/>
              <a:gd name="connsiteY8" fmla="*/ 12430 h 13750"/>
              <a:gd name="connsiteX9" fmla="*/ 5063 w 12350"/>
              <a:gd name="connsiteY9" fmla="*/ 12748 h 13750"/>
              <a:gd name="connsiteX10" fmla="*/ 1050 w 12350"/>
              <a:gd name="connsiteY10" fmla="*/ 8373 h 13750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280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413 w 12350"/>
              <a:gd name="connsiteY9" fmla="*/ 13440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907 w 12350"/>
              <a:gd name="connsiteY8" fmla="*/ 12430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328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596"/>
              <a:gd name="connsiteX1" fmla="*/ 997 w 12350"/>
              <a:gd name="connsiteY1" fmla="*/ 5288 h 13596"/>
              <a:gd name="connsiteX2" fmla="*/ 5048 w 12350"/>
              <a:gd name="connsiteY2" fmla="*/ 731 h 13596"/>
              <a:gd name="connsiteX3" fmla="*/ 6414 w 12350"/>
              <a:gd name="connsiteY3" fmla="*/ 16 h 13596"/>
              <a:gd name="connsiteX4" fmla="*/ 7734 w 12350"/>
              <a:gd name="connsiteY4" fmla="*/ 827 h 13596"/>
              <a:gd name="connsiteX5" fmla="*/ 11848 w 12350"/>
              <a:gd name="connsiteY5" fmla="*/ 5477 h 13596"/>
              <a:gd name="connsiteX6" fmla="*/ 12314 w 12350"/>
              <a:gd name="connsiteY6" fmla="*/ 6909 h 13596"/>
              <a:gd name="connsiteX7" fmla="*/ 11496 w 12350"/>
              <a:gd name="connsiteY7" fmla="*/ 8363 h 13596"/>
              <a:gd name="connsiteX8" fmla="*/ 7717 w 12350"/>
              <a:gd name="connsiteY8" fmla="*/ 12633 h 13596"/>
              <a:gd name="connsiteX9" fmla="*/ 6433 w 12350"/>
              <a:gd name="connsiteY9" fmla="*/ 13461 h 13596"/>
              <a:gd name="connsiteX10" fmla="*/ 5063 w 12350"/>
              <a:gd name="connsiteY10" fmla="*/ 12748 h 13596"/>
              <a:gd name="connsiteX11" fmla="*/ 1050 w 12350"/>
              <a:gd name="connsiteY11" fmla="*/ 8373 h 13596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8"/>
              <a:gd name="connsiteX1" fmla="*/ 997 w 12350"/>
              <a:gd name="connsiteY1" fmla="*/ 5288 h 13468"/>
              <a:gd name="connsiteX2" fmla="*/ 5048 w 12350"/>
              <a:gd name="connsiteY2" fmla="*/ 731 h 13468"/>
              <a:gd name="connsiteX3" fmla="*/ 6414 w 12350"/>
              <a:gd name="connsiteY3" fmla="*/ 16 h 13468"/>
              <a:gd name="connsiteX4" fmla="*/ 7734 w 12350"/>
              <a:gd name="connsiteY4" fmla="*/ 827 h 13468"/>
              <a:gd name="connsiteX5" fmla="*/ 11848 w 12350"/>
              <a:gd name="connsiteY5" fmla="*/ 5477 h 13468"/>
              <a:gd name="connsiteX6" fmla="*/ 12314 w 12350"/>
              <a:gd name="connsiteY6" fmla="*/ 6909 h 13468"/>
              <a:gd name="connsiteX7" fmla="*/ 11496 w 12350"/>
              <a:gd name="connsiteY7" fmla="*/ 8363 h 13468"/>
              <a:gd name="connsiteX8" fmla="*/ 7717 w 12350"/>
              <a:gd name="connsiteY8" fmla="*/ 12633 h 13468"/>
              <a:gd name="connsiteX9" fmla="*/ 6433 w 12350"/>
              <a:gd name="connsiteY9" fmla="*/ 13461 h 13468"/>
              <a:gd name="connsiteX10" fmla="*/ 5063 w 12350"/>
              <a:gd name="connsiteY10" fmla="*/ 12748 h 13468"/>
              <a:gd name="connsiteX11" fmla="*/ 1050 w 12350"/>
              <a:gd name="connsiteY11" fmla="*/ 8373 h 13468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71"/>
              <a:gd name="connsiteX1" fmla="*/ 997 w 12350"/>
              <a:gd name="connsiteY1" fmla="*/ 5288 h 13471"/>
              <a:gd name="connsiteX2" fmla="*/ 5048 w 12350"/>
              <a:gd name="connsiteY2" fmla="*/ 731 h 13471"/>
              <a:gd name="connsiteX3" fmla="*/ 6414 w 12350"/>
              <a:gd name="connsiteY3" fmla="*/ 16 h 13471"/>
              <a:gd name="connsiteX4" fmla="*/ 7734 w 12350"/>
              <a:gd name="connsiteY4" fmla="*/ 827 h 13471"/>
              <a:gd name="connsiteX5" fmla="*/ 11848 w 12350"/>
              <a:gd name="connsiteY5" fmla="*/ 5477 h 13471"/>
              <a:gd name="connsiteX6" fmla="*/ 12314 w 12350"/>
              <a:gd name="connsiteY6" fmla="*/ 6909 h 13471"/>
              <a:gd name="connsiteX7" fmla="*/ 11496 w 12350"/>
              <a:gd name="connsiteY7" fmla="*/ 8363 h 13471"/>
              <a:gd name="connsiteX8" fmla="*/ 7717 w 12350"/>
              <a:gd name="connsiteY8" fmla="*/ 12633 h 13471"/>
              <a:gd name="connsiteX9" fmla="*/ 6433 w 12350"/>
              <a:gd name="connsiteY9" fmla="*/ 13461 h 13471"/>
              <a:gd name="connsiteX10" fmla="*/ 5063 w 12350"/>
              <a:gd name="connsiteY10" fmla="*/ 12748 h 13471"/>
              <a:gd name="connsiteX11" fmla="*/ 1050 w 12350"/>
              <a:gd name="connsiteY11" fmla="*/ 8373 h 1347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433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547"/>
              <a:gd name="connsiteX1" fmla="*/ 997 w 12350"/>
              <a:gd name="connsiteY1" fmla="*/ 5288 h 13547"/>
              <a:gd name="connsiteX2" fmla="*/ 5048 w 12350"/>
              <a:gd name="connsiteY2" fmla="*/ 731 h 13547"/>
              <a:gd name="connsiteX3" fmla="*/ 6414 w 12350"/>
              <a:gd name="connsiteY3" fmla="*/ 16 h 13547"/>
              <a:gd name="connsiteX4" fmla="*/ 7734 w 12350"/>
              <a:gd name="connsiteY4" fmla="*/ 827 h 13547"/>
              <a:gd name="connsiteX5" fmla="*/ 11848 w 12350"/>
              <a:gd name="connsiteY5" fmla="*/ 5477 h 13547"/>
              <a:gd name="connsiteX6" fmla="*/ 12314 w 12350"/>
              <a:gd name="connsiteY6" fmla="*/ 6909 h 13547"/>
              <a:gd name="connsiteX7" fmla="*/ 11496 w 12350"/>
              <a:gd name="connsiteY7" fmla="*/ 8363 h 13547"/>
              <a:gd name="connsiteX8" fmla="*/ 7717 w 12350"/>
              <a:gd name="connsiteY8" fmla="*/ 12633 h 13547"/>
              <a:gd name="connsiteX9" fmla="*/ 6243 w 12350"/>
              <a:gd name="connsiteY9" fmla="*/ 13547 h 13547"/>
              <a:gd name="connsiteX10" fmla="*/ 5063 w 12350"/>
              <a:gd name="connsiteY10" fmla="*/ 12748 h 13547"/>
              <a:gd name="connsiteX11" fmla="*/ 1050 w 12350"/>
              <a:gd name="connsiteY11" fmla="*/ 8373 h 13547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6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92 w 12350"/>
              <a:gd name="connsiteY10" fmla="*/ 12812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073 w 12350"/>
              <a:gd name="connsiteY10" fmla="*/ 12748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50 w 12350"/>
              <a:gd name="connsiteY0" fmla="*/ 8373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50 w 12350"/>
              <a:gd name="connsiteY11" fmla="*/ 8373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21 w 12350"/>
              <a:gd name="connsiteY10" fmla="*/ 12834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1012 w 12350"/>
              <a:gd name="connsiteY0" fmla="*/ 8181 h 13461"/>
              <a:gd name="connsiteX1" fmla="*/ 997 w 12350"/>
              <a:gd name="connsiteY1" fmla="*/ 5288 h 13461"/>
              <a:gd name="connsiteX2" fmla="*/ 5048 w 12350"/>
              <a:gd name="connsiteY2" fmla="*/ 731 h 13461"/>
              <a:gd name="connsiteX3" fmla="*/ 6414 w 12350"/>
              <a:gd name="connsiteY3" fmla="*/ 16 h 13461"/>
              <a:gd name="connsiteX4" fmla="*/ 7734 w 12350"/>
              <a:gd name="connsiteY4" fmla="*/ 827 h 13461"/>
              <a:gd name="connsiteX5" fmla="*/ 11848 w 12350"/>
              <a:gd name="connsiteY5" fmla="*/ 5477 h 13461"/>
              <a:gd name="connsiteX6" fmla="*/ 12314 w 12350"/>
              <a:gd name="connsiteY6" fmla="*/ 6909 h 13461"/>
              <a:gd name="connsiteX7" fmla="*/ 11496 w 12350"/>
              <a:gd name="connsiteY7" fmla="*/ 8363 h 13461"/>
              <a:gd name="connsiteX8" fmla="*/ 7717 w 12350"/>
              <a:gd name="connsiteY8" fmla="*/ 12633 h 13461"/>
              <a:gd name="connsiteX9" fmla="*/ 6262 w 12350"/>
              <a:gd name="connsiteY9" fmla="*/ 13461 h 13461"/>
              <a:gd name="connsiteX10" fmla="*/ 5178 w 12350"/>
              <a:gd name="connsiteY10" fmla="*/ 12877 h 13461"/>
              <a:gd name="connsiteX11" fmla="*/ 1012 w 12350"/>
              <a:gd name="connsiteY11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93 w 12131"/>
              <a:gd name="connsiteY0" fmla="*/ 8181 h 13461"/>
              <a:gd name="connsiteX1" fmla="*/ 152 w 12131"/>
              <a:gd name="connsiteY1" fmla="*/ 6898 h 13461"/>
              <a:gd name="connsiteX2" fmla="*/ 778 w 12131"/>
              <a:gd name="connsiteY2" fmla="*/ 5288 h 13461"/>
              <a:gd name="connsiteX3" fmla="*/ 4829 w 12131"/>
              <a:gd name="connsiteY3" fmla="*/ 731 h 13461"/>
              <a:gd name="connsiteX4" fmla="*/ 6195 w 12131"/>
              <a:gd name="connsiteY4" fmla="*/ 16 h 13461"/>
              <a:gd name="connsiteX5" fmla="*/ 7515 w 12131"/>
              <a:gd name="connsiteY5" fmla="*/ 827 h 13461"/>
              <a:gd name="connsiteX6" fmla="*/ 11629 w 12131"/>
              <a:gd name="connsiteY6" fmla="*/ 5477 h 13461"/>
              <a:gd name="connsiteX7" fmla="*/ 12095 w 12131"/>
              <a:gd name="connsiteY7" fmla="*/ 6909 h 13461"/>
              <a:gd name="connsiteX8" fmla="*/ 11277 w 12131"/>
              <a:gd name="connsiteY8" fmla="*/ 8363 h 13461"/>
              <a:gd name="connsiteX9" fmla="*/ 7498 w 12131"/>
              <a:gd name="connsiteY9" fmla="*/ 12633 h 13461"/>
              <a:gd name="connsiteX10" fmla="*/ 6043 w 12131"/>
              <a:gd name="connsiteY10" fmla="*/ 13461 h 13461"/>
              <a:gd name="connsiteX11" fmla="*/ 4959 w 12131"/>
              <a:gd name="connsiteY11" fmla="*/ 12877 h 13461"/>
              <a:gd name="connsiteX12" fmla="*/ 793 w 12131"/>
              <a:gd name="connsiteY12" fmla="*/ 8181 h 13461"/>
              <a:gd name="connsiteX0" fmla="*/ 787 w 12125"/>
              <a:gd name="connsiteY0" fmla="*/ 8181 h 13461"/>
              <a:gd name="connsiteX1" fmla="*/ 146 w 12125"/>
              <a:gd name="connsiteY1" fmla="*/ 6898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787 w 12125"/>
              <a:gd name="connsiteY0" fmla="*/ 8181 h 13461"/>
              <a:gd name="connsiteX1" fmla="*/ 137 w 12125"/>
              <a:gd name="connsiteY1" fmla="*/ 6684 h 13461"/>
              <a:gd name="connsiteX2" fmla="*/ 772 w 12125"/>
              <a:gd name="connsiteY2" fmla="*/ 5288 h 13461"/>
              <a:gd name="connsiteX3" fmla="*/ 4823 w 12125"/>
              <a:gd name="connsiteY3" fmla="*/ 731 h 13461"/>
              <a:gd name="connsiteX4" fmla="*/ 6189 w 12125"/>
              <a:gd name="connsiteY4" fmla="*/ 16 h 13461"/>
              <a:gd name="connsiteX5" fmla="*/ 7509 w 12125"/>
              <a:gd name="connsiteY5" fmla="*/ 827 h 13461"/>
              <a:gd name="connsiteX6" fmla="*/ 11623 w 12125"/>
              <a:gd name="connsiteY6" fmla="*/ 5477 h 13461"/>
              <a:gd name="connsiteX7" fmla="*/ 12089 w 12125"/>
              <a:gd name="connsiteY7" fmla="*/ 6909 h 13461"/>
              <a:gd name="connsiteX8" fmla="*/ 11271 w 12125"/>
              <a:gd name="connsiteY8" fmla="*/ 8363 h 13461"/>
              <a:gd name="connsiteX9" fmla="*/ 7492 w 12125"/>
              <a:gd name="connsiteY9" fmla="*/ 12633 h 13461"/>
              <a:gd name="connsiteX10" fmla="*/ 6037 w 12125"/>
              <a:gd name="connsiteY10" fmla="*/ 13461 h 13461"/>
              <a:gd name="connsiteX11" fmla="*/ 4953 w 12125"/>
              <a:gd name="connsiteY11" fmla="*/ 12877 h 13461"/>
              <a:gd name="connsiteX12" fmla="*/ 787 w 12125"/>
              <a:gd name="connsiteY12" fmla="*/ 8181 h 13461"/>
              <a:gd name="connsiteX0" fmla="*/ 844 w 12182"/>
              <a:gd name="connsiteY0" fmla="*/ 8181 h 13461"/>
              <a:gd name="connsiteX1" fmla="*/ 194 w 12182"/>
              <a:gd name="connsiteY1" fmla="*/ 6684 h 13461"/>
              <a:gd name="connsiteX2" fmla="*/ 772 w 12182"/>
              <a:gd name="connsiteY2" fmla="*/ 5320 h 13461"/>
              <a:gd name="connsiteX3" fmla="*/ 4880 w 12182"/>
              <a:gd name="connsiteY3" fmla="*/ 731 h 13461"/>
              <a:gd name="connsiteX4" fmla="*/ 6246 w 12182"/>
              <a:gd name="connsiteY4" fmla="*/ 16 h 13461"/>
              <a:gd name="connsiteX5" fmla="*/ 7566 w 12182"/>
              <a:gd name="connsiteY5" fmla="*/ 827 h 13461"/>
              <a:gd name="connsiteX6" fmla="*/ 11680 w 12182"/>
              <a:gd name="connsiteY6" fmla="*/ 5477 h 13461"/>
              <a:gd name="connsiteX7" fmla="*/ 12146 w 12182"/>
              <a:gd name="connsiteY7" fmla="*/ 6909 h 13461"/>
              <a:gd name="connsiteX8" fmla="*/ 11328 w 12182"/>
              <a:gd name="connsiteY8" fmla="*/ 8363 h 13461"/>
              <a:gd name="connsiteX9" fmla="*/ 7549 w 12182"/>
              <a:gd name="connsiteY9" fmla="*/ 12633 h 13461"/>
              <a:gd name="connsiteX10" fmla="*/ 6094 w 12182"/>
              <a:gd name="connsiteY10" fmla="*/ 13461 h 13461"/>
              <a:gd name="connsiteX11" fmla="*/ 5010 w 12182"/>
              <a:gd name="connsiteY11" fmla="*/ 12877 h 13461"/>
              <a:gd name="connsiteX12" fmla="*/ 844 w 12182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57 w 11995"/>
              <a:gd name="connsiteY0" fmla="*/ 8181 h 13461"/>
              <a:gd name="connsiteX1" fmla="*/ 7 w 11995"/>
              <a:gd name="connsiteY1" fmla="*/ 6684 h 13461"/>
              <a:gd name="connsiteX2" fmla="*/ 585 w 11995"/>
              <a:gd name="connsiteY2" fmla="*/ 5320 h 13461"/>
              <a:gd name="connsiteX3" fmla="*/ 4693 w 11995"/>
              <a:gd name="connsiteY3" fmla="*/ 731 h 13461"/>
              <a:gd name="connsiteX4" fmla="*/ 6059 w 11995"/>
              <a:gd name="connsiteY4" fmla="*/ 16 h 13461"/>
              <a:gd name="connsiteX5" fmla="*/ 7379 w 11995"/>
              <a:gd name="connsiteY5" fmla="*/ 827 h 13461"/>
              <a:gd name="connsiteX6" fmla="*/ 11493 w 11995"/>
              <a:gd name="connsiteY6" fmla="*/ 5477 h 13461"/>
              <a:gd name="connsiteX7" fmla="*/ 11959 w 11995"/>
              <a:gd name="connsiteY7" fmla="*/ 6909 h 13461"/>
              <a:gd name="connsiteX8" fmla="*/ 11141 w 11995"/>
              <a:gd name="connsiteY8" fmla="*/ 8363 h 13461"/>
              <a:gd name="connsiteX9" fmla="*/ 7362 w 11995"/>
              <a:gd name="connsiteY9" fmla="*/ 12633 h 13461"/>
              <a:gd name="connsiteX10" fmla="*/ 5907 w 11995"/>
              <a:gd name="connsiteY10" fmla="*/ 13461 h 13461"/>
              <a:gd name="connsiteX11" fmla="*/ 4823 w 11995"/>
              <a:gd name="connsiteY11" fmla="*/ 12877 h 13461"/>
              <a:gd name="connsiteX12" fmla="*/ 657 w 11995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215 h 13495"/>
              <a:gd name="connsiteX1" fmla="*/ 7 w 12014"/>
              <a:gd name="connsiteY1" fmla="*/ 6675 h 13495"/>
              <a:gd name="connsiteX2" fmla="*/ 604 w 12014"/>
              <a:gd name="connsiteY2" fmla="*/ 5354 h 13495"/>
              <a:gd name="connsiteX3" fmla="*/ 4712 w 12014"/>
              <a:gd name="connsiteY3" fmla="*/ 765 h 13495"/>
              <a:gd name="connsiteX4" fmla="*/ 6078 w 12014"/>
              <a:gd name="connsiteY4" fmla="*/ 50 h 13495"/>
              <a:gd name="connsiteX5" fmla="*/ 7398 w 12014"/>
              <a:gd name="connsiteY5" fmla="*/ 861 h 13495"/>
              <a:gd name="connsiteX6" fmla="*/ 11512 w 12014"/>
              <a:gd name="connsiteY6" fmla="*/ 5511 h 13495"/>
              <a:gd name="connsiteX7" fmla="*/ 11978 w 12014"/>
              <a:gd name="connsiteY7" fmla="*/ 6943 h 13495"/>
              <a:gd name="connsiteX8" fmla="*/ 11160 w 12014"/>
              <a:gd name="connsiteY8" fmla="*/ 8397 h 13495"/>
              <a:gd name="connsiteX9" fmla="*/ 7381 w 12014"/>
              <a:gd name="connsiteY9" fmla="*/ 12667 h 13495"/>
              <a:gd name="connsiteX10" fmla="*/ 5926 w 12014"/>
              <a:gd name="connsiteY10" fmla="*/ 13495 h 13495"/>
              <a:gd name="connsiteX11" fmla="*/ 4842 w 12014"/>
              <a:gd name="connsiteY11" fmla="*/ 12911 h 13495"/>
              <a:gd name="connsiteX12" fmla="*/ 676 w 12014"/>
              <a:gd name="connsiteY12" fmla="*/ 8215 h 13495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181 h 13461"/>
              <a:gd name="connsiteX1" fmla="*/ 7 w 12014"/>
              <a:gd name="connsiteY1" fmla="*/ 6641 h 13461"/>
              <a:gd name="connsiteX2" fmla="*/ 604 w 12014"/>
              <a:gd name="connsiteY2" fmla="*/ 5320 h 13461"/>
              <a:gd name="connsiteX3" fmla="*/ 4712 w 12014"/>
              <a:gd name="connsiteY3" fmla="*/ 731 h 13461"/>
              <a:gd name="connsiteX4" fmla="*/ 6078 w 12014"/>
              <a:gd name="connsiteY4" fmla="*/ 16 h 13461"/>
              <a:gd name="connsiteX5" fmla="*/ 7398 w 12014"/>
              <a:gd name="connsiteY5" fmla="*/ 827 h 13461"/>
              <a:gd name="connsiteX6" fmla="*/ 11512 w 12014"/>
              <a:gd name="connsiteY6" fmla="*/ 5477 h 13461"/>
              <a:gd name="connsiteX7" fmla="*/ 11978 w 12014"/>
              <a:gd name="connsiteY7" fmla="*/ 6909 h 13461"/>
              <a:gd name="connsiteX8" fmla="*/ 11160 w 12014"/>
              <a:gd name="connsiteY8" fmla="*/ 8363 h 13461"/>
              <a:gd name="connsiteX9" fmla="*/ 7381 w 12014"/>
              <a:gd name="connsiteY9" fmla="*/ 12633 h 13461"/>
              <a:gd name="connsiteX10" fmla="*/ 5926 w 12014"/>
              <a:gd name="connsiteY10" fmla="*/ 13461 h 13461"/>
              <a:gd name="connsiteX11" fmla="*/ 4842 w 12014"/>
              <a:gd name="connsiteY11" fmla="*/ 12877 h 13461"/>
              <a:gd name="connsiteX12" fmla="*/ 676 w 12014"/>
              <a:gd name="connsiteY12" fmla="*/ 8181 h 13461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398 w 12014"/>
              <a:gd name="connsiteY5" fmla="*/ 1133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712 w 12014"/>
              <a:gd name="connsiteY3" fmla="*/ 1037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01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558 h 13838"/>
              <a:gd name="connsiteX1" fmla="*/ 7 w 12014"/>
              <a:gd name="connsiteY1" fmla="*/ 7018 h 13838"/>
              <a:gd name="connsiteX2" fmla="*/ 604 w 12014"/>
              <a:gd name="connsiteY2" fmla="*/ 5697 h 13838"/>
              <a:gd name="connsiteX3" fmla="*/ 4913 w 12014"/>
              <a:gd name="connsiteY3" fmla="*/ 630 h 13838"/>
              <a:gd name="connsiteX4" fmla="*/ 6149 w 12014"/>
              <a:gd name="connsiteY4" fmla="*/ 87 h 13838"/>
              <a:gd name="connsiteX5" fmla="*/ 7162 w 12014"/>
              <a:gd name="connsiteY5" fmla="*/ 579 h 13838"/>
              <a:gd name="connsiteX6" fmla="*/ 11512 w 12014"/>
              <a:gd name="connsiteY6" fmla="*/ 5854 h 13838"/>
              <a:gd name="connsiteX7" fmla="*/ 11978 w 12014"/>
              <a:gd name="connsiteY7" fmla="*/ 7286 h 13838"/>
              <a:gd name="connsiteX8" fmla="*/ 11160 w 12014"/>
              <a:gd name="connsiteY8" fmla="*/ 8740 h 13838"/>
              <a:gd name="connsiteX9" fmla="*/ 7381 w 12014"/>
              <a:gd name="connsiteY9" fmla="*/ 13010 h 13838"/>
              <a:gd name="connsiteX10" fmla="*/ 5926 w 12014"/>
              <a:gd name="connsiteY10" fmla="*/ 13838 h 13838"/>
              <a:gd name="connsiteX11" fmla="*/ 4842 w 12014"/>
              <a:gd name="connsiteY11" fmla="*/ 13254 h 13838"/>
              <a:gd name="connsiteX12" fmla="*/ 676 w 12014"/>
              <a:gd name="connsiteY12" fmla="*/ 8558 h 13838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87 h 13767"/>
              <a:gd name="connsiteX1" fmla="*/ 7 w 12014"/>
              <a:gd name="connsiteY1" fmla="*/ 6947 h 13767"/>
              <a:gd name="connsiteX2" fmla="*/ 604 w 12014"/>
              <a:gd name="connsiteY2" fmla="*/ 5626 h 13767"/>
              <a:gd name="connsiteX3" fmla="*/ 4913 w 12014"/>
              <a:gd name="connsiteY3" fmla="*/ 559 h 13767"/>
              <a:gd name="connsiteX4" fmla="*/ 6149 w 12014"/>
              <a:gd name="connsiteY4" fmla="*/ 16 h 13767"/>
              <a:gd name="connsiteX5" fmla="*/ 7162 w 12014"/>
              <a:gd name="connsiteY5" fmla="*/ 508 h 13767"/>
              <a:gd name="connsiteX6" fmla="*/ 11512 w 12014"/>
              <a:gd name="connsiteY6" fmla="*/ 5783 h 13767"/>
              <a:gd name="connsiteX7" fmla="*/ 11978 w 12014"/>
              <a:gd name="connsiteY7" fmla="*/ 7215 h 13767"/>
              <a:gd name="connsiteX8" fmla="*/ 11160 w 12014"/>
              <a:gd name="connsiteY8" fmla="*/ 8669 h 13767"/>
              <a:gd name="connsiteX9" fmla="*/ 7381 w 12014"/>
              <a:gd name="connsiteY9" fmla="*/ 12939 h 13767"/>
              <a:gd name="connsiteX10" fmla="*/ 5926 w 12014"/>
              <a:gd name="connsiteY10" fmla="*/ 13767 h 13767"/>
              <a:gd name="connsiteX11" fmla="*/ 4842 w 12014"/>
              <a:gd name="connsiteY11" fmla="*/ 13183 h 13767"/>
              <a:gd name="connsiteX12" fmla="*/ 676 w 12014"/>
              <a:gd name="connsiteY12" fmla="*/ 8487 h 13767"/>
              <a:gd name="connsiteX0" fmla="*/ 676 w 12014"/>
              <a:gd name="connsiteY0" fmla="*/ 8471 h 13751"/>
              <a:gd name="connsiteX1" fmla="*/ 7 w 12014"/>
              <a:gd name="connsiteY1" fmla="*/ 6931 h 13751"/>
              <a:gd name="connsiteX2" fmla="*/ 604 w 12014"/>
              <a:gd name="connsiteY2" fmla="*/ 5610 h 13751"/>
              <a:gd name="connsiteX3" fmla="*/ 4913 w 12014"/>
              <a:gd name="connsiteY3" fmla="*/ 543 h 13751"/>
              <a:gd name="connsiteX4" fmla="*/ 6149 w 12014"/>
              <a:gd name="connsiteY4" fmla="*/ 0 h 13751"/>
              <a:gd name="connsiteX5" fmla="*/ 7162 w 12014"/>
              <a:gd name="connsiteY5" fmla="*/ 492 h 13751"/>
              <a:gd name="connsiteX6" fmla="*/ 11512 w 12014"/>
              <a:gd name="connsiteY6" fmla="*/ 5767 h 13751"/>
              <a:gd name="connsiteX7" fmla="*/ 11978 w 12014"/>
              <a:gd name="connsiteY7" fmla="*/ 7199 h 13751"/>
              <a:gd name="connsiteX8" fmla="*/ 11160 w 12014"/>
              <a:gd name="connsiteY8" fmla="*/ 8653 h 13751"/>
              <a:gd name="connsiteX9" fmla="*/ 7381 w 12014"/>
              <a:gd name="connsiteY9" fmla="*/ 12923 h 13751"/>
              <a:gd name="connsiteX10" fmla="*/ 5926 w 12014"/>
              <a:gd name="connsiteY10" fmla="*/ 13751 h 13751"/>
              <a:gd name="connsiteX11" fmla="*/ 4842 w 12014"/>
              <a:gd name="connsiteY11" fmla="*/ 13167 h 13751"/>
              <a:gd name="connsiteX12" fmla="*/ 676 w 12014"/>
              <a:gd name="connsiteY12" fmla="*/ 8471 h 13751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014"/>
              <a:gd name="connsiteY0" fmla="*/ 8473 h 13753"/>
              <a:gd name="connsiteX1" fmla="*/ 7 w 12014"/>
              <a:gd name="connsiteY1" fmla="*/ 6933 h 13753"/>
              <a:gd name="connsiteX2" fmla="*/ 604 w 12014"/>
              <a:gd name="connsiteY2" fmla="*/ 5612 h 13753"/>
              <a:gd name="connsiteX3" fmla="*/ 4913 w 12014"/>
              <a:gd name="connsiteY3" fmla="*/ 545 h 13753"/>
              <a:gd name="connsiteX4" fmla="*/ 6149 w 12014"/>
              <a:gd name="connsiteY4" fmla="*/ 2 h 13753"/>
              <a:gd name="connsiteX5" fmla="*/ 7162 w 12014"/>
              <a:gd name="connsiteY5" fmla="*/ 494 h 13753"/>
              <a:gd name="connsiteX6" fmla="*/ 11512 w 12014"/>
              <a:gd name="connsiteY6" fmla="*/ 5769 h 13753"/>
              <a:gd name="connsiteX7" fmla="*/ 11978 w 12014"/>
              <a:gd name="connsiteY7" fmla="*/ 7201 h 13753"/>
              <a:gd name="connsiteX8" fmla="*/ 11160 w 12014"/>
              <a:gd name="connsiteY8" fmla="*/ 8655 h 13753"/>
              <a:gd name="connsiteX9" fmla="*/ 7381 w 12014"/>
              <a:gd name="connsiteY9" fmla="*/ 12925 h 13753"/>
              <a:gd name="connsiteX10" fmla="*/ 5926 w 12014"/>
              <a:gd name="connsiteY10" fmla="*/ 13753 h 13753"/>
              <a:gd name="connsiteX11" fmla="*/ 4842 w 12014"/>
              <a:gd name="connsiteY11" fmla="*/ 13169 h 13753"/>
              <a:gd name="connsiteX12" fmla="*/ 676 w 12014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1978 w 12475"/>
              <a:gd name="connsiteY7" fmla="*/ 7201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475"/>
              <a:gd name="connsiteY0" fmla="*/ 8473 h 13753"/>
              <a:gd name="connsiteX1" fmla="*/ 7 w 12475"/>
              <a:gd name="connsiteY1" fmla="*/ 6933 h 13753"/>
              <a:gd name="connsiteX2" fmla="*/ 604 w 12475"/>
              <a:gd name="connsiteY2" fmla="*/ 5612 h 13753"/>
              <a:gd name="connsiteX3" fmla="*/ 4913 w 12475"/>
              <a:gd name="connsiteY3" fmla="*/ 545 h 13753"/>
              <a:gd name="connsiteX4" fmla="*/ 6149 w 12475"/>
              <a:gd name="connsiteY4" fmla="*/ 2 h 13753"/>
              <a:gd name="connsiteX5" fmla="*/ 7162 w 12475"/>
              <a:gd name="connsiteY5" fmla="*/ 494 h 13753"/>
              <a:gd name="connsiteX6" fmla="*/ 11973 w 12475"/>
              <a:gd name="connsiteY6" fmla="*/ 5915 h 13753"/>
              <a:gd name="connsiteX7" fmla="*/ 12273 w 12475"/>
              <a:gd name="connsiteY7" fmla="*/ 7214 h 13753"/>
              <a:gd name="connsiteX8" fmla="*/ 11160 w 12475"/>
              <a:gd name="connsiteY8" fmla="*/ 8655 h 13753"/>
              <a:gd name="connsiteX9" fmla="*/ 7381 w 12475"/>
              <a:gd name="connsiteY9" fmla="*/ 12925 h 13753"/>
              <a:gd name="connsiteX10" fmla="*/ 5926 w 12475"/>
              <a:gd name="connsiteY10" fmla="*/ 13753 h 13753"/>
              <a:gd name="connsiteX11" fmla="*/ 4842 w 12475"/>
              <a:gd name="connsiteY11" fmla="*/ 13169 h 13753"/>
              <a:gd name="connsiteX12" fmla="*/ 676 w 12475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1160 w 12343"/>
              <a:gd name="connsiteY8" fmla="*/ 8655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551"/>
              <a:gd name="connsiteY0" fmla="*/ 8473 h 13753"/>
              <a:gd name="connsiteX1" fmla="*/ 7 w 12551"/>
              <a:gd name="connsiteY1" fmla="*/ 6933 h 13753"/>
              <a:gd name="connsiteX2" fmla="*/ 604 w 12551"/>
              <a:gd name="connsiteY2" fmla="*/ 5612 h 13753"/>
              <a:gd name="connsiteX3" fmla="*/ 4913 w 12551"/>
              <a:gd name="connsiteY3" fmla="*/ 545 h 13753"/>
              <a:gd name="connsiteX4" fmla="*/ 6149 w 12551"/>
              <a:gd name="connsiteY4" fmla="*/ 2 h 13753"/>
              <a:gd name="connsiteX5" fmla="*/ 7162 w 12551"/>
              <a:gd name="connsiteY5" fmla="*/ 494 h 13753"/>
              <a:gd name="connsiteX6" fmla="*/ 11973 w 12551"/>
              <a:gd name="connsiteY6" fmla="*/ 5915 h 13753"/>
              <a:gd name="connsiteX7" fmla="*/ 12273 w 12551"/>
              <a:gd name="connsiteY7" fmla="*/ 7214 h 13753"/>
              <a:gd name="connsiteX8" fmla="*/ 12081 w 12551"/>
              <a:gd name="connsiteY8" fmla="*/ 7951 h 13753"/>
              <a:gd name="connsiteX9" fmla="*/ 7381 w 12551"/>
              <a:gd name="connsiteY9" fmla="*/ 12925 h 13753"/>
              <a:gd name="connsiteX10" fmla="*/ 5926 w 12551"/>
              <a:gd name="connsiteY10" fmla="*/ 13753 h 13753"/>
              <a:gd name="connsiteX11" fmla="*/ 4842 w 12551"/>
              <a:gd name="connsiteY11" fmla="*/ 13169 h 13753"/>
              <a:gd name="connsiteX12" fmla="*/ 676 w 12551"/>
              <a:gd name="connsiteY12" fmla="*/ 8473 h 13753"/>
              <a:gd name="connsiteX0" fmla="*/ 676 w 12343"/>
              <a:gd name="connsiteY0" fmla="*/ 8473 h 13753"/>
              <a:gd name="connsiteX1" fmla="*/ 7 w 12343"/>
              <a:gd name="connsiteY1" fmla="*/ 6933 h 13753"/>
              <a:gd name="connsiteX2" fmla="*/ 604 w 12343"/>
              <a:gd name="connsiteY2" fmla="*/ 5612 h 13753"/>
              <a:gd name="connsiteX3" fmla="*/ 4913 w 12343"/>
              <a:gd name="connsiteY3" fmla="*/ 545 h 13753"/>
              <a:gd name="connsiteX4" fmla="*/ 6149 w 12343"/>
              <a:gd name="connsiteY4" fmla="*/ 2 h 13753"/>
              <a:gd name="connsiteX5" fmla="*/ 7162 w 12343"/>
              <a:gd name="connsiteY5" fmla="*/ 494 h 13753"/>
              <a:gd name="connsiteX6" fmla="*/ 11973 w 12343"/>
              <a:gd name="connsiteY6" fmla="*/ 5915 h 13753"/>
              <a:gd name="connsiteX7" fmla="*/ 12273 w 12343"/>
              <a:gd name="connsiteY7" fmla="*/ 7214 h 13753"/>
              <a:gd name="connsiteX8" fmla="*/ 12081 w 12343"/>
              <a:gd name="connsiteY8" fmla="*/ 7951 h 13753"/>
              <a:gd name="connsiteX9" fmla="*/ 7381 w 12343"/>
              <a:gd name="connsiteY9" fmla="*/ 12925 h 13753"/>
              <a:gd name="connsiteX10" fmla="*/ 5926 w 12343"/>
              <a:gd name="connsiteY10" fmla="*/ 13753 h 13753"/>
              <a:gd name="connsiteX11" fmla="*/ 4842 w 12343"/>
              <a:gd name="connsiteY11" fmla="*/ 13169 h 13753"/>
              <a:gd name="connsiteX12" fmla="*/ 676 w 12343"/>
              <a:gd name="connsiteY12" fmla="*/ 8473 h 13753"/>
              <a:gd name="connsiteX0" fmla="*/ 676 w 12461"/>
              <a:gd name="connsiteY0" fmla="*/ 8473 h 13753"/>
              <a:gd name="connsiteX1" fmla="*/ 7 w 12461"/>
              <a:gd name="connsiteY1" fmla="*/ 6933 h 13753"/>
              <a:gd name="connsiteX2" fmla="*/ 604 w 12461"/>
              <a:gd name="connsiteY2" fmla="*/ 5612 h 13753"/>
              <a:gd name="connsiteX3" fmla="*/ 4913 w 12461"/>
              <a:gd name="connsiteY3" fmla="*/ 545 h 13753"/>
              <a:gd name="connsiteX4" fmla="*/ 6149 w 12461"/>
              <a:gd name="connsiteY4" fmla="*/ 2 h 13753"/>
              <a:gd name="connsiteX5" fmla="*/ 7162 w 12461"/>
              <a:gd name="connsiteY5" fmla="*/ 494 h 13753"/>
              <a:gd name="connsiteX6" fmla="*/ 11973 w 12461"/>
              <a:gd name="connsiteY6" fmla="*/ 5915 h 13753"/>
              <a:gd name="connsiteX7" fmla="*/ 12391 w 12461"/>
              <a:gd name="connsiteY7" fmla="*/ 7055 h 13753"/>
              <a:gd name="connsiteX8" fmla="*/ 12081 w 12461"/>
              <a:gd name="connsiteY8" fmla="*/ 7951 h 13753"/>
              <a:gd name="connsiteX9" fmla="*/ 7381 w 12461"/>
              <a:gd name="connsiteY9" fmla="*/ 12925 h 13753"/>
              <a:gd name="connsiteX10" fmla="*/ 5926 w 12461"/>
              <a:gd name="connsiteY10" fmla="*/ 13753 h 13753"/>
              <a:gd name="connsiteX11" fmla="*/ 4842 w 12461"/>
              <a:gd name="connsiteY11" fmla="*/ 13169 h 13753"/>
              <a:gd name="connsiteX12" fmla="*/ 676 w 12461"/>
              <a:gd name="connsiteY12" fmla="*/ 8473 h 13753"/>
              <a:gd name="connsiteX0" fmla="*/ 676 w 12355"/>
              <a:gd name="connsiteY0" fmla="*/ 8473 h 13753"/>
              <a:gd name="connsiteX1" fmla="*/ 7 w 12355"/>
              <a:gd name="connsiteY1" fmla="*/ 6933 h 13753"/>
              <a:gd name="connsiteX2" fmla="*/ 604 w 12355"/>
              <a:gd name="connsiteY2" fmla="*/ 5612 h 13753"/>
              <a:gd name="connsiteX3" fmla="*/ 4913 w 12355"/>
              <a:gd name="connsiteY3" fmla="*/ 545 h 13753"/>
              <a:gd name="connsiteX4" fmla="*/ 6149 w 12355"/>
              <a:gd name="connsiteY4" fmla="*/ 2 h 13753"/>
              <a:gd name="connsiteX5" fmla="*/ 7162 w 12355"/>
              <a:gd name="connsiteY5" fmla="*/ 494 h 13753"/>
              <a:gd name="connsiteX6" fmla="*/ 11973 w 12355"/>
              <a:gd name="connsiteY6" fmla="*/ 5915 h 13753"/>
              <a:gd name="connsiteX7" fmla="*/ 12285 w 12355"/>
              <a:gd name="connsiteY7" fmla="*/ 6909 h 13753"/>
              <a:gd name="connsiteX8" fmla="*/ 12081 w 12355"/>
              <a:gd name="connsiteY8" fmla="*/ 7951 h 13753"/>
              <a:gd name="connsiteX9" fmla="*/ 7381 w 12355"/>
              <a:gd name="connsiteY9" fmla="*/ 12925 h 13753"/>
              <a:gd name="connsiteX10" fmla="*/ 5926 w 12355"/>
              <a:gd name="connsiteY10" fmla="*/ 13753 h 13753"/>
              <a:gd name="connsiteX11" fmla="*/ 4842 w 12355"/>
              <a:gd name="connsiteY11" fmla="*/ 13169 h 13753"/>
              <a:gd name="connsiteX12" fmla="*/ 676 w 1235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973 w 12285"/>
              <a:gd name="connsiteY6" fmla="*/ 5915 h 13753"/>
              <a:gd name="connsiteX7" fmla="*/ 12285 w 12285"/>
              <a:gd name="connsiteY7" fmla="*/ 6909 h 13753"/>
              <a:gd name="connsiteX8" fmla="*/ 12081 w 12285"/>
              <a:gd name="connsiteY8" fmla="*/ 7951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973 w 12296"/>
              <a:gd name="connsiteY6" fmla="*/ 5915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2081 w 12296"/>
              <a:gd name="connsiteY8" fmla="*/ 7951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987 w 12296"/>
              <a:gd name="connsiteY8" fmla="*/ 8044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96"/>
              <a:gd name="connsiteY0" fmla="*/ 8473 h 13753"/>
              <a:gd name="connsiteX1" fmla="*/ 7 w 12296"/>
              <a:gd name="connsiteY1" fmla="*/ 6933 h 13753"/>
              <a:gd name="connsiteX2" fmla="*/ 604 w 12296"/>
              <a:gd name="connsiteY2" fmla="*/ 5612 h 13753"/>
              <a:gd name="connsiteX3" fmla="*/ 4913 w 12296"/>
              <a:gd name="connsiteY3" fmla="*/ 545 h 13753"/>
              <a:gd name="connsiteX4" fmla="*/ 6149 w 12296"/>
              <a:gd name="connsiteY4" fmla="*/ 2 h 13753"/>
              <a:gd name="connsiteX5" fmla="*/ 7162 w 12296"/>
              <a:gd name="connsiteY5" fmla="*/ 494 h 13753"/>
              <a:gd name="connsiteX6" fmla="*/ 11666 w 12296"/>
              <a:gd name="connsiteY6" fmla="*/ 5543 h 13753"/>
              <a:gd name="connsiteX7" fmla="*/ 12285 w 12296"/>
              <a:gd name="connsiteY7" fmla="*/ 6909 h 13753"/>
              <a:gd name="connsiteX8" fmla="*/ 11692 w 12296"/>
              <a:gd name="connsiteY8" fmla="*/ 8376 h 13753"/>
              <a:gd name="connsiteX9" fmla="*/ 7381 w 12296"/>
              <a:gd name="connsiteY9" fmla="*/ 12925 h 13753"/>
              <a:gd name="connsiteX10" fmla="*/ 5926 w 12296"/>
              <a:gd name="connsiteY10" fmla="*/ 13753 h 13753"/>
              <a:gd name="connsiteX11" fmla="*/ 4842 w 12296"/>
              <a:gd name="connsiteY11" fmla="*/ 13169 h 13753"/>
              <a:gd name="connsiteX12" fmla="*/ 676 w 12296"/>
              <a:gd name="connsiteY12" fmla="*/ 8473 h 13753"/>
              <a:gd name="connsiteX0" fmla="*/ 676 w 12261"/>
              <a:gd name="connsiteY0" fmla="*/ 8473 h 13753"/>
              <a:gd name="connsiteX1" fmla="*/ 7 w 12261"/>
              <a:gd name="connsiteY1" fmla="*/ 6933 h 13753"/>
              <a:gd name="connsiteX2" fmla="*/ 604 w 12261"/>
              <a:gd name="connsiteY2" fmla="*/ 5612 h 13753"/>
              <a:gd name="connsiteX3" fmla="*/ 4913 w 12261"/>
              <a:gd name="connsiteY3" fmla="*/ 545 h 13753"/>
              <a:gd name="connsiteX4" fmla="*/ 6149 w 12261"/>
              <a:gd name="connsiteY4" fmla="*/ 2 h 13753"/>
              <a:gd name="connsiteX5" fmla="*/ 7162 w 12261"/>
              <a:gd name="connsiteY5" fmla="*/ 494 h 13753"/>
              <a:gd name="connsiteX6" fmla="*/ 11666 w 12261"/>
              <a:gd name="connsiteY6" fmla="*/ 5543 h 13753"/>
              <a:gd name="connsiteX7" fmla="*/ 12250 w 12261"/>
              <a:gd name="connsiteY7" fmla="*/ 7095 h 13753"/>
              <a:gd name="connsiteX8" fmla="*/ 11692 w 12261"/>
              <a:gd name="connsiteY8" fmla="*/ 8376 h 13753"/>
              <a:gd name="connsiteX9" fmla="*/ 7381 w 12261"/>
              <a:gd name="connsiteY9" fmla="*/ 12925 h 13753"/>
              <a:gd name="connsiteX10" fmla="*/ 5926 w 12261"/>
              <a:gd name="connsiteY10" fmla="*/ 13753 h 13753"/>
              <a:gd name="connsiteX11" fmla="*/ 4842 w 12261"/>
              <a:gd name="connsiteY11" fmla="*/ 13169 h 13753"/>
              <a:gd name="connsiteX12" fmla="*/ 676 w 12261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308"/>
              <a:gd name="connsiteY0" fmla="*/ 8473 h 13753"/>
              <a:gd name="connsiteX1" fmla="*/ 7 w 12308"/>
              <a:gd name="connsiteY1" fmla="*/ 6933 h 13753"/>
              <a:gd name="connsiteX2" fmla="*/ 604 w 12308"/>
              <a:gd name="connsiteY2" fmla="*/ 5612 h 13753"/>
              <a:gd name="connsiteX3" fmla="*/ 4913 w 12308"/>
              <a:gd name="connsiteY3" fmla="*/ 545 h 13753"/>
              <a:gd name="connsiteX4" fmla="*/ 6149 w 12308"/>
              <a:gd name="connsiteY4" fmla="*/ 2 h 13753"/>
              <a:gd name="connsiteX5" fmla="*/ 7162 w 12308"/>
              <a:gd name="connsiteY5" fmla="*/ 494 h 13753"/>
              <a:gd name="connsiteX6" fmla="*/ 11666 w 12308"/>
              <a:gd name="connsiteY6" fmla="*/ 5543 h 13753"/>
              <a:gd name="connsiteX7" fmla="*/ 12250 w 12308"/>
              <a:gd name="connsiteY7" fmla="*/ 7095 h 13753"/>
              <a:gd name="connsiteX8" fmla="*/ 11692 w 12308"/>
              <a:gd name="connsiteY8" fmla="*/ 8376 h 13753"/>
              <a:gd name="connsiteX9" fmla="*/ 7381 w 12308"/>
              <a:gd name="connsiteY9" fmla="*/ 12925 h 13753"/>
              <a:gd name="connsiteX10" fmla="*/ 5926 w 12308"/>
              <a:gd name="connsiteY10" fmla="*/ 13753 h 13753"/>
              <a:gd name="connsiteX11" fmla="*/ 4842 w 12308"/>
              <a:gd name="connsiteY11" fmla="*/ 13169 h 13753"/>
              <a:gd name="connsiteX12" fmla="*/ 676 w 12308"/>
              <a:gd name="connsiteY12" fmla="*/ 8473 h 13753"/>
              <a:gd name="connsiteX0" fmla="*/ 676 w 12282"/>
              <a:gd name="connsiteY0" fmla="*/ 8473 h 13753"/>
              <a:gd name="connsiteX1" fmla="*/ 7 w 12282"/>
              <a:gd name="connsiteY1" fmla="*/ 6933 h 13753"/>
              <a:gd name="connsiteX2" fmla="*/ 604 w 12282"/>
              <a:gd name="connsiteY2" fmla="*/ 5612 h 13753"/>
              <a:gd name="connsiteX3" fmla="*/ 4913 w 12282"/>
              <a:gd name="connsiteY3" fmla="*/ 545 h 13753"/>
              <a:gd name="connsiteX4" fmla="*/ 6149 w 12282"/>
              <a:gd name="connsiteY4" fmla="*/ 2 h 13753"/>
              <a:gd name="connsiteX5" fmla="*/ 7162 w 12282"/>
              <a:gd name="connsiteY5" fmla="*/ 494 h 13753"/>
              <a:gd name="connsiteX6" fmla="*/ 11666 w 12282"/>
              <a:gd name="connsiteY6" fmla="*/ 5543 h 13753"/>
              <a:gd name="connsiteX7" fmla="*/ 12250 w 12282"/>
              <a:gd name="connsiteY7" fmla="*/ 7095 h 13753"/>
              <a:gd name="connsiteX8" fmla="*/ 11692 w 12282"/>
              <a:gd name="connsiteY8" fmla="*/ 8376 h 13753"/>
              <a:gd name="connsiteX9" fmla="*/ 7381 w 12282"/>
              <a:gd name="connsiteY9" fmla="*/ 12925 h 13753"/>
              <a:gd name="connsiteX10" fmla="*/ 5926 w 12282"/>
              <a:gd name="connsiteY10" fmla="*/ 13753 h 13753"/>
              <a:gd name="connsiteX11" fmla="*/ 4842 w 12282"/>
              <a:gd name="connsiteY11" fmla="*/ 13169 h 13753"/>
              <a:gd name="connsiteX12" fmla="*/ 676 w 12282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753"/>
              <a:gd name="connsiteX1" fmla="*/ 7 w 12285"/>
              <a:gd name="connsiteY1" fmla="*/ 6933 h 13753"/>
              <a:gd name="connsiteX2" fmla="*/ 604 w 12285"/>
              <a:gd name="connsiteY2" fmla="*/ 5612 h 13753"/>
              <a:gd name="connsiteX3" fmla="*/ 4913 w 12285"/>
              <a:gd name="connsiteY3" fmla="*/ 545 h 13753"/>
              <a:gd name="connsiteX4" fmla="*/ 6149 w 12285"/>
              <a:gd name="connsiteY4" fmla="*/ 2 h 13753"/>
              <a:gd name="connsiteX5" fmla="*/ 7162 w 12285"/>
              <a:gd name="connsiteY5" fmla="*/ 494 h 13753"/>
              <a:gd name="connsiteX6" fmla="*/ 11666 w 12285"/>
              <a:gd name="connsiteY6" fmla="*/ 5543 h 13753"/>
              <a:gd name="connsiteX7" fmla="*/ 12250 w 12285"/>
              <a:gd name="connsiteY7" fmla="*/ 7095 h 13753"/>
              <a:gd name="connsiteX8" fmla="*/ 11692 w 12285"/>
              <a:gd name="connsiteY8" fmla="*/ 8376 h 13753"/>
              <a:gd name="connsiteX9" fmla="*/ 7381 w 12285"/>
              <a:gd name="connsiteY9" fmla="*/ 12925 h 13753"/>
              <a:gd name="connsiteX10" fmla="*/ 5926 w 12285"/>
              <a:gd name="connsiteY10" fmla="*/ 13753 h 13753"/>
              <a:gd name="connsiteX11" fmla="*/ 4842 w 12285"/>
              <a:gd name="connsiteY11" fmla="*/ 13169 h 13753"/>
              <a:gd name="connsiteX12" fmla="*/ 676 w 12285"/>
              <a:gd name="connsiteY12" fmla="*/ 8473 h 13753"/>
              <a:gd name="connsiteX0" fmla="*/ 676 w 12285"/>
              <a:gd name="connsiteY0" fmla="*/ 8473 h 13983"/>
              <a:gd name="connsiteX1" fmla="*/ 7 w 12285"/>
              <a:gd name="connsiteY1" fmla="*/ 6933 h 13983"/>
              <a:gd name="connsiteX2" fmla="*/ 604 w 12285"/>
              <a:gd name="connsiteY2" fmla="*/ 5612 h 13983"/>
              <a:gd name="connsiteX3" fmla="*/ 4913 w 12285"/>
              <a:gd name="connsiteY3" fmla="*/ 545 h 13983"/>
              <a:gd name="connsiteX4" fmla="*/ 6149 w 12285"/>
              <a:gd name="connsiteY4" fmla="*/ 2 h 13983"/>
              <a:gd name="connsiteX5" fmla="*/ 7162 w 12285"/>
              <a:gd name="connsiteY5" fmla="*/ 494 h 13983"/>
              <a:gd name="connsiteX6" fmla="*/ 11666 w 12285"/>
              <a:gd name="connsiteY6" fmla="*/ 5543 h 13983"/>
              <a:gd name="connsiteX7" fmla="*/ 12250 w 12285"/>
              <a:gd name="connsiteY7" fmla="*/ 7095 h 13983"/>
              <a:gd name="connsiteX8" fmla="*/ 11692 w 12285"/>
              <a:gd name="connsiteY8" fmla="*/ 8376 h 13983"/>
              <a:gd name="connsiteX9" fmla="*/ 7275 w 12285"/>
              <a:gd name="connsiteY9" fmla="*/ 13390 h 13983"/>
              <a:gd name="connsiteX10" fmla="*/ 5926 w 12285"/>
              <a:gd name="connsiteY10" fmla="*/ 13753 h 13983"/>
              <a:gd name="connsiteX11" fmla="*/ 4842 w 12285"/>
              <a:gd name="connsiteY11" fmla="*/ 13169 h 13983"/>
              <a:gd name="connsiteX12" fmla="*/ 676 w 12285"/>
              <a:gd name="connsiteY12" fmla="*/ 8473 h 13983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842 w 12285"/>
              <a:gd name="connsiteY11" fmla="*/ 13169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676 w 12285"/>
              <a:gd name="connsiteY0" fmla="*/ 8473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676 w 12285"/>
              <a:gd name="connsiteY12" fmla="*/ 8473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428 w 12285"/>
              <a:gd name="connsiteY0" fmla="*/ 8407 h 13992"/>
              <a:gd name="connsiteX1" fmla="*/ 7 w 12285"/>
              <a:gd name="connsiteY1" fmla="*/ 6933 h 13992"/>
              <a:gd name="connsiteX2" fmla="*/ 604 w 12285"/>
              <a:gd name="connsiteY2" fmla="*/ 5612 h 13992"/>
              <a:gd name="connsiteX3" fmla="*/ 4913 w 12285"/>
              <a:gd name="connsiteY3" fmla="*/ 545 h 13992"/>
              <a:gd name="connsiteX4" fmla="*/ 6149 w 12285"/>
              <a:gd name="connsiteY4" fmla="*/ 2 h 13992"/>
              <a:gd name="connsiteX5" fmla="*/ 7162 w 12285"/>
              <a:gd name="connsiteY5" fmla="*/ 494 h 13992"/>
              <a:gd name="connsiteX6" fmla="*/ 11666 w 12285"/>
              <a:gd name="connsiteY6" fmla="*/ 5543 h 13992"/>
              <a:gd name="connsiteX7" fmla="*/ 12250 w 12285"/>
              <a:gd name="connsiteY7" fmla="*/ 7095 h 13992"/>
              <a:gd name="connsiteX8" fmla="*/ 11692 w 12285"/>
              <a:gd name="connsiteY8" fmla="*/ 8376 h 13992"/>
              <a:gd name="connsiteX9" fmla="*/ 7275 w 12285"/>
              <a:gd name="connsiteY9" fmla="*/ 13390 h 13992"/>
              <a:gd name="connsiteX10" fmla="*/ 5926 w 12285"/>
              <a:gd name="connsiteY10" fmla="*/ 13992 h 13992"/>
              <a:gd name="connsiteX11" fmla="*/ 4665 w 12285"/>
              <a:gd name="connsiteY11" fmla="*/ 13196 h 13992"/>
              <a:gd name="connsiteX12" fmla="*/ 428 w 12285"/>
              <a:gd name="connsiteY12" fmla="*/ 8407 h 13992"/>
              <a:gd name="connsiteX0" fmla="*/ 593 w 12450"/>
              <a:gd name="connsiteY0" fmla="*/ 8407 h 13992"/>
              <a:gd name="connsiteX1" fmla="*/ 7 w 12450"/>
              <a:gd name="connsiteY1" fmla="*/ 6999 h 13992"/>
              <a:gd name="connsiteX2" fmla="*/ 769 w 12450"/>
              <a:gd name="connsiteY2" fmla="*/ 5612 h 13992"/>
              <a:gd name="connsiteX3" fmla="*/ 5078 w 12450"/>
              <a:gd name="connsiteY3" fmla="*/ 545 h 13992"/>
              <a:gd name="connsiteX4" fmla="*/ 6314 w 12450"/>
              <a:gd name="connsiteY4" fmla="*/ 2 h 13992"/>
              <a:gd name="connsiteX5" fmla="*/ 7327 w 12450"/>
              <a:gd name="connsiteY5" fmla="*/ 494 h 13992"/>
              <a:gd name="connsiteX6" fmla="*/ 11831 w 12450"/>
              <a:gd name="connsiteY6" fmla="*/ 5543 h 13992"/>
              <a:gd name="connsiteX7" fmla="*/ 12415 w 12450"/>
              <a:gd name="connsiteY7" fmla="*/ 7095 h 13992"/>
              <a:gd name="connsiteX8" fmla="*/ 11857 w 12450"/>
              <a:gd name="connsiteY8" fmla="*/ 8376 h 13992"/>
              <a:gd name="connsiteX9" fmla="*/ 7440 w 12450"/>
              <a:gd name="connsiteY9" fmla="*/ 13390 h 13992"/>
              <a:gd name="connsiteX10" fmla="*/ 6091 w 12450"/>
              <a:gd name="connsiteY10" fmla="*/ 13992 h 13992"/>
              <a:gd name="connsiteX11" fmla="*/ 4830 w 12450"/>
              <a:gd name="connsiteY11" fmla="*/ 13196 h 13992"/>
              <a:gd name="connsiteX12" fmla="*/ 593 w 12450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762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  <a:gd name="connsiteX0" fmla="*/ 586 w 12443"/>
              <a:gd name="connsiteY0" fmla="*/ 8407 h 13992"/>
              <a:gd name="connsiteX1" fmla="*/ 0 w 12443"/>
              <a:gd name="connsiteY1" fmla="*/ 6999 h 13992"/>
              <a:gd name="connsiteX2" fmla="*/ 561 w 12443"/>
              <a:gd name="connsiteY2" fmla="*/ 5612 h 13992"/>
              <a:gd name="connsiteX3" fmla="*/ 5071 w 12443"/>
              <a:gd name="connsiteY3" fmla="*/ 545 h 13992"/>
              <a:gd name="connsiteX4" fmla="*/ 6307 w 12443"/>
              <a:gd name="connsiteY4" fmla="*/ 2 h 13992"/>
              <a:gd name="connsiteX5" fmla="*/ 7320 w 12443"/>
              <a:gd name="connsiteY5" fmla="*/ 494 h 13992"/>
              <a:gd name="connsiteX6" fmla="*/ 11824 w 12443"/>
              <a:gd name="connsiteY6" fmla="*/ 5543 h 13992"/>
              <a:gd name="connsiteX7" fmla="*/ 12408 w 12443"/>
              <a:gd name="connsiteY7" fmla="*/ 7095 h 13992"/>
              <a:gd name="connsiteX8" fmla="*/ 11850 w 12443"/>
              <a:gd name="connsiteY8" fmla="*/ 8376 h 13992"/>
              <a:gd name="connsiteX9" fmla="*/ 7433 w 12443"/>
              <a:gd name="connsiteY9" fmla="*/ 13390 h 13992"/>
              <a:gd name="connsiteX10" fmla="*/ 6084 w 12443"/>
              <a:gd name="connsiteY10" fmla="*/ 13992 h 13992"/>
              <a:gd name="connsiteX11" fmla="*/ 4823 w 12443"/>
              <a:gd name="connsiteY11" fmla="*/ 13196 h 13992"/>
              <a:gd name="connsiteX12" fmla="*/ 586 w 12443"/>
              <a:gd name="connsiteY12" fmla="*/ 8407 h 1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3" h="13992">
                <a:moveTo>
                  <a:pt x="586" y="8407"/>
                </a:moveTo>
                <a:cubicBezTo>
                  <a:pt x="278" y="8036"/>
                  <a:pt x="28" y="7730"/>
                  <a:pt x="0" y="6999"/>
                </a:cubicBezTo>
                <a:cubicBezTo>
                  <a:pt x="36" y="6548"/>
                  <a:pt x="17" y="6239"/>
                  <a:pt x="561" y="5612"/>
                </a:cubicBezTo>
                <a:cubicBezTo>
                  <a:pt x="749" y="5414"/>
                  <a:pt x="4990" y="661"/>
                  <a:pt x="5071" y="545"/>
                </a:cubicBezTo>
                <a:cubicBezTo>
                  <a:pt x="5401" y="207"/>
                  <a:pt x="5777" y="0"/>
                  <a:pt x="6307" y="2"/>
                </a:cubicBezTo>
                <a:cubicBezTo>
                  <a:pt x="6637" y="18"/>
                  <a:pt x="6900" y="102"/>
                  <a:pt x="7320" y="494"/>
                </a:cubicBezTo>
                <a:cubicBezTo>
                  <a:pt x="7333" y="536"/>
                  <a:pt x="11746" y="5469"/>
                  <a:pt x="11824" y="5543"/>
                </a:cubicBezTo>
                <a:cubicBezTo>
                  <a:pt x="12350" y="6130"/>
                  <a:pt x="12443" y="6768"/>
                  <a:pt x="12408" y="7095"/>
                </a:cubicBezTo>
                <a:cubicBezTo>
                  <a:pt x="12416" y="7465"/>
                  <a:pt x="12202" y="8022"/>
                  <a:pt x="11850" y="8376"/>
                </a:cubicBezTo>
                <a:cubicBezTo>
                  <a:pt x="11711" y="8594"/>
                  <a:pt x="8095" y="12584"/>
                  <a:pt x="7433" y="13390"/>
                </a:cubicBezTo>
                <a:cubicBezTo>
                  <a:pt x="6991" y="13837"/>
                  <a:pt x="6739" y="13960"/>
                  <a:pt x="6084" y="13992"/>
                </a:cubicBezTo>
                <a:cubicBezTo>
                  <a:pt x="5533" y="13884"/>
                  <a:pt x="5359" y="13745"/>
                  <a:pt x="4823" y="13196"/>
                </a:cubicBezTo>
                <a:lnTo>
                  <a:pt x="586" y="840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anchor="ctr">
            <a:normAutofit/>
          </a:bodyPr>
          <a:lstStyle>
            <a:lvl1pPr algn="ctr">
              <a:buFont typeface="Arial" pitchFamily="34" charset="0"/>
              <a:buNone/>
              <a:defRPr sz="1800"/>
            </a:lvl1pPr>
          </a:lstStyle>
          <a:p>
            <a:endParaRPr lang="zh-TW" altLang="en-US"/>
          </a:p>
        </p:txBody>
      </p:sp>
      <p:sp>
        <p:nvSpPr>
          <p:cNvPr id="20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1" name="標題版面配置區 1"/>
          <p:cNvSpPr>
            <a:spLocks noGrp="1"/>
          </p:cNvSpPr>
          <p:nvPr>
            <p:ph type="title" hasCustomPrompt="1"/>
          </p:nvPr>
        </p:nvSpPr>
        <p:spPr>
          <a:xfrm>
            <a:off x="4857752" y="1214428"/>
            <a:ext cx="3214800" cy="73110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pPr lvl="0"/>
            <a:r>
              <a:rPr lang="zh-TW" altLang="en-US" dirty="0" smtClean="0"/>
              <a:t>按一下新增姓名</a:t>
            </a:r>
          </a:p>
        </p:txBody>
      </p:sp>
      <p:sp>
        <p:nvSpPr>
          <p:cNvPr id="26" name="文字版面配置區 2"/>
          <p:cNvSpPr>
            <a:spLocks noGrp="1"/>
          </p:cNvSpPr>
          <p:nvPr>
            <p:ph type="body" idx="1" hasCustomPrompt="1"/>
          </p:nvPr>
        </p:nvSpPr>
        <p:spPr>
          <a:xfrm>
            <a:off x="4837890" y="2639683"/>
            <a:ext cx="3398196" cy="207520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Blip>
                <a:blip r:embed="rId2"/>
              </a:buBlip>
              <a:defRPr lang="zh-TW" altLang="en-US" sz="1600" kern="1200" dirty="0" smtClean="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266700" lvl="0" indent="-266700" algn="l" defTabSz="914400" rtl="0" eaLnBrk="1" latinLnBrk="0" hangingPunct="1">
              <a:spcBef>
                <a:spcPct val="20000"/>
              </a:spcBef>
            </a:pPr>
            <a:r>
              <a:rPr lang="zh-TW" altLang="en-US" dirty="0" smtClean="0"/>
              <a:t>按一下新增學經歷</a:t>
            </a:r>
          </a:p>
        </p:txBody>
      </p:sp>
      <p:pic>
        <p:nvPicPr>
          <p:cNvPr id="23" name="Picture 2" descr="D:\資料提供區\PPT圖解專案設計\圖片\person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64390" y="838904"/>
            <a:ext cx="400907" cy="518400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.pn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jpeg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40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9.xml"/><Relationship Id="rId9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46.xml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1.jpeg"/><Relationship Id="rId5" Type="http://schemas.openxmlformats.org/officeDocument/2006/relationships/theme" Target="../theme/theme12.xml"/><Relationship Id="rId4" Type="http://schemas.openxmlformats.org/officeDocument/2006/relationships/slideLayout" Target="../slideLayouts/slideLayout47.xml"/><Relationship Id="rId9" Type="http://schemas.openxmlformats.org/officeDocument/2006/relationships/image" Target="../media/image6.png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52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51.xml"/><Relationship Id="rId9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6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theme" Target="../theme/theme15.xml"/><Relationship Id="rId5" Type="http://schemas.openxmlformats.org/officeDocument/2006/relationships/slideLayout" Target="../slideLayouts/slideLayout61.xml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60.xml"/><Relationship Id="rId9" Type="http://schemas.openxmlformats.org/officeDocument/2006/relationships/image" Target="../media/image2.png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64.xml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.jpeg"/><Relationship Id="rId5" Type="http://schemas.openxmlformats.org/officeDocument/2006/relationships/theme" Target="../theme/theme16.xml"/><Relationship Id="rId4" Type="http://schemas.openxmlformats.org/officeDocument/2006/relationships/slideLayout" Target="../slideLayouts/slideLayout65.xml"/><Relationship Id="rId9" Type="http://schemas.openxmlformats.org/officeDocument/2006/relationships/image" Target="../media/image6.png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theme" Target="../theme/theme17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theme" Target="../theme/theme18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6.png"/><Relationship Id="rId4" Type="http://schemas.openxmlformats.org/officeDocument/2006/relationships/image" Target="../media/image1.jpeg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theme" Target="../theme/theme19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5" Type="http://schemas.openxmlformats.org/officeDocument/2006/relationships/image" Target="../media/image6.png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6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6.png"/><Relationship Id="rId5" Type="http://schemas.openxmlformats.org/officeDocument/2006/relationships/image" Target="../media/image1.jpeg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.png"/><Relationship Id="rId4" Type="http://schemas.openxmlformats.org/officeDocument/2006/relationships/image" Target="../media/image1.jpe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9.png"/><Relationship Id="rId5" Type="http://schemas.openxmlformats.org/officeDocument/2006/relationships/image" Target="../media/image1.jpeg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6.png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.png"/><Relationship Id="rId4" Type="http://schemas.openxmlformats.org/officeDocument/2006/relationships/image" Target="../media/image1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1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image" Target="../media/image5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.png"/><Relationship Id="rId5" Type="http://schemas.openxmlformats.org/officeDocument/2006/relationships/image" Target="../media/image1.jpeg"/><Relationship Id="rId4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1285852" y="205979"/>
            <a:ext cx="7400948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fld id="{08496346-7A2F-44D0-8552-90C6E9D3CC9F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pic>
        <p:nvPicPr>
          <p:cNvPr id="13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10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11"/>
        </a:buBlip>
        <a:defRPr sz="2000" kern="1200">
          <a:solidFill>
            <a:schemeClr val="tx1"/>
          </a:solidFill>
          <a:latin typeface="+mj-lt"/>
          <a:ea typeface="+mj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Tx/>
        <a:buBlip>
          <a:blip r:embed="rId11"/>
        </a:buBlip>
        <a:defRPr sz="1800" kern="1200">
          <a:solidFill>
            <a:schemeClr val="tx1"/>
          </a:solidFill>
          <a:latin typeface="+mj-lt"/>
          <a:ea typeface="+mj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Tx/>
        <a:buBlip>
          <a:blip r:embed="rId11"/>
        </a:buBlip>
        <a:defRPr sz="1600" kern="1200">
          <a:solidFill>
            <a:schemeClr val="tx1"/>
          </a:solidFill>
          <a:latin typeface="+mj-lt"/>
          <a:ea typeface="+mj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Tx/>
        <a:buBlip>
          <a:blip r:embed="rId11"/>
        </a:buBlip>
        <a:defRPr sz="1600" kern="1200">
          <a:solidFill>
            <a:schemeClr val="tx1"/>
          </a:solidFill>
          <a:latin typeface="+mj-lt"/>
          <a:ea typeface="+mj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11"/>
        </a:buBlip>
        <a:defRPr sz="1400" kern="1200">
          <a:solidFill>
            <a:schemeClr val="tx1"/>
          </a:solidFill>
          <a:latin typeface="+mj-lt"/>
          <a:ea typeface="+mj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6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n-ea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C9A53ACE-DC35-46E0-BA69-B5876192C4D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0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cxnSp>
        <p:nvCxnSpPr>
          <p:cNvPr id="11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22" r:id="rId2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7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7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7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18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B7F6E433-5AA5-41CF-B773-7AD601385B5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20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6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pic>
        <p:nvPicPr>
          <p:cNvPr id="13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1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cxnSp>
        <p:nvCxnSpPr>
          <p:cNvPr id="27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13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13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13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13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13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6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8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7FA50100-C172-4BC2-BC5C-97580A9F1E8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0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1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pic>
        <p:nvPicPr>
          <p:cNvPr id="12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8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9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9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9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9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9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12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2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42" r:id="rId3"/>
    <p:sldLayoutId id="2147483704" r:id="rId4"/>
    <p:sldLayoutId id="2147483705" r:id="rId5"/>
    <p:sldLayoutId id="2147483706" r:id="rId6"/>
    <p:sldLayoutId id="2147483707" r:id="rId7"/>
    <p:sldLayoutId id="2147483708" r:id="rId8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13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13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13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13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13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5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2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6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6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6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6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6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7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9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2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10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10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10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10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10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6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8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2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53" r:id="rId3"/>
    <p:sldLayoutId id="2147483729" r:id="rId4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9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9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9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9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9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6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12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cxnSp>
        <p:nvCxnSpPr>
          <p:cNvPr id="13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43" r:id="rId2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7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7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7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7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439131B8-E6E9-4B3D-990B-50668E880C0A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FFFFFF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5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5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7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9AB438FD-7E61-4576-B664-9FB8E690E25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68351" y="142858"/>
            <a:ext cx="8247053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15" r:id="rId2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5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5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1285852" y="206375"/>
            <a:ext cx="7400948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00150"/>
            <a:ext cx="8229600" cy="33940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fld id="{37E5A0F7-8B07-444F-88FC-931D6DD0C12A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pic>
        <p:nvPicPr>
          <p:cNvPr id="7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4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5"/>
        </a:buBlip>
        <a:defRPr sz="2000" kern="1200">
          <a:solidFill>
            <a:schemeClr val="tx1"/>
          </a:solidFill>
          <a:latin typeface="+mj-lt"/>
          <a:ea typeface="+mj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Tx/>
        <a:buBlip>
          <a:blip r:embed="rId5"/>
        </a:buBlip>
        <a:defRPr sz="1800" kern="1200">
          <a:solidFill>
            <a:schemeClr val="tx1"/>
          </a:solidFill>
          <a:latin typeface="+mj-lt"/>
          <a:ea typeface="+mj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+mj-lt"/>
          <a:ea typeface="+mj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+mj-lt"/>
          <a:ea typeface="+mj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400" kern="1200">
          <a:solidFill>
            <a:schemeClr val="tx1"/>
          </a:solidFill>
          <a:latin typeface="+mj-lt"/>
          <a:ea typeface="+mj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7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C3787ABE-FFEA-4A9F-8AA1-311212F2C620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2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60917" y="142858"/>
            <a:ext cx="8254487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4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4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4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4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4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85866"/>
            <a:ext cx="8229600" cy="33083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8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59B1172B-705E-482E-981E-EF2C5ABE63A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3" name="標題版面配置區 1"/>
          <p:cNvSpPr>
            <a:spLocks noGrp="1"/>
          </p:cNvSpPr>
          <p:nvPr>
            <p:ph type="title"/>
          </p:nvPr>
        </p:nvSpPr>
        <p:spPr>
          <a:xfrm>
            <a:off x="428596" y="142858"/>
            <a:ext cx="8286808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7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716" r:id="rId2"/>
    <p:sldLayoutId id="2147483660" r:id="rId3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6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6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6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6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6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85866"/>
            <a:ext cx="8229600" cy="33083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8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59B1172B-705E-482E-981E-EF2C5ABE63A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9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3" name="標題版面配置區 1"/>
          <p:cNvSpPr>
            <a:spLocks noGrp="1"/>
          </p:cNvSpPr>
          <p:nvPr>
            <p:ph type="title"/>
          </p:nvPr>
        </p:nvSpPr>
        <p:spPr>
          <a:xfrm>
            <a:off x="428596" y="142858"/>
            <a:ext cx="8286808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sp>
        <p:nvSpPr>
          <p:cNvPr id="7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37" r:id="rId2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5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5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6" cstate="screen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85866"/>
            <a:ext cx="8229600" cy="33083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fld id="{6346D1A4-384C-4572-9B6F-9558B43CB773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8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7" name="標題版面配置區 1"/>
          <p:cNvSpPr>
            <a:spLocks noGrp="1"/>
          </p:cNvSpPr>
          <p:nvPr>
            <p:ph type="title"/>
          </p:nvPr>
        </p:nvSpPr>
        <p:spPr>
          <a:xfrm>
            <a:off x="428596" y="142858"/>
            <a:ext cx="8286808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j-ea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7"/>
        </a:buBlip>
        <a:defRPr sz="2000" kern="1200">
          <a:solidFill>
            <a:schemeClr val="tx1"/>
          </a:solidFill>
          <a:latin typeface="+mj-lt"/>
          <a:ea typeface="+mj-ea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7"/>
        </a:buBlip>
        <a:defRPr sz="1800" kern="1200">
          <a:solidFill>
            <a:schemeClr val="tx1"/>
          </a:solidFill>
          <a:latin typeface="+mj-lt"/>
          <a:ea typeface="+mj-ea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j-ea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7"/>
        </a:buBlip>
        <a:defRPr sz="1600" kern="1200">
          <a:solidFill>
            <a:schemeClr val="tx1"/>
          </a:solidFill>
          <a:latin typeface="+mj-lt"/>
          <a:ea typeface="+mj-ea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7"/>
        </a:buBlip>
        <a:defRPr sz="1400" kern="1200">
          <a:solidFill>
            <a:schemeClr val="tx1"/>
          </a:solidFill>
          <a:latin typeface="+mj-lt"/>
          <a:ea typeface="+mj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85866"/>
            <a:ext cx="8229600" cy="33083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fld id="{7669C5BA-1F6D-42DA-8C06-BF38DD5C1483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8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7" name="標題版面配置區 1"/>
          <p:cNvSpPr>
            <a:spLocks noGrp="1"/>
          </p:cNvSpPr>
          <p:nvPr>
            <p:ph type="title"/>
          </p:nvPr>
        </p:nvSpPr>
        <p:spPr>
          <a:xfrm>
            <a:off x="428596" y="142858"/>
            <a:ext cx="8286808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j-ea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SzPct val="100000"/>
        <a:buFontTx/>
        <a:buBlip>
          <a:blip r:embed="rId4"/>
        </a:buBlip>
        <a:defRPr sz="2000" kern="1200">
          <a:solidFill>
            <a:schemeClr val="tx1"/>
          </a:solidFill>
          <a:latin typeface="+mj-lt"/>
          <a:ea typeface="+mj-ea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SzPct val="100000"/>
        <a:buFontTx/>
        <a:buBlip>
          <a:blip r:embed="rId4"/>
        </a:buBlip>
        <a:defRPr sz="1800" kern="1200">
          <a:solidFill>
            <a:schemeClr val="tx1"/>
          </a:solidFill>
          <a:latin typeface="+mj-lt"/>
          <a:ea typeface="+mj-ea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SzPct val="100000"/>
        <a:buFontTx/>
        <a:buBlip>
          <a:blip r:embed="rId4"/>
        </a:buBlip>
        <a:defRPr sz="1600" kern="1200">
          <a:solidFill>
            <a:schemeClr val="tx1"/>
          </a:solidFill>
          <a:latin typeface="+mj-lt"/>
          <a:ea typeface="+mj-ea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SzPct val="100000"/>
        <a:buFontTx/>
        <a:buBlip>
          <a:blip r:embed="rId4"/>
        </a:buBlip>
        <a:defRPr sz="1600" kern="1200">
          <a:solidFill>
            <a:schemeClr val="tx1"/>
          </a:solidFill>
          <a:latin typeface="+mj-lt"/>
          <a:ea typeface="+mj-ea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SzPct val="100000"/>
        <a:buFontTx/>
        <a:buBlip>
          <a:blip r:embed="rId4"/>
        </a:buBlip>
        <a:defRPr sz="1400" kern="1200">
          <a:solidFill>
            <a:schemeClr val="tx1"/>
          </a:solidFill>
          <a:latin typeface="+mj-lt"/>
          <a:ea typeface="+mj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285866"/>
            <a:ext cx="8229600" cy="33083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cxnSp>
        <p:nvCxnSpPr>
          <p:cNvPr id="9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8AB1B090-36F8-4E3A-B086-E182D5015C1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3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16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28596" y="142858"/>
            <a:ext cx="8286808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</p:sldLayoutIdLst>
  <p:hf hdr="0" ftr="0"/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5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5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5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5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3AF3132A-D5BD-4D32-B8F7-8336B040769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29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429552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  <p:pic>
        <p:nvPicPr>
          <p:cNvPr id="11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15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cxnSp>
        <p:nvCxnSpPr>
          <p:cNvPr id="10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16"/>
        </a:buBlip>
        <a:defRPr sz="20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16"/>
        </a:buBlip>
        <a:defRPr sz="18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16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16"/>
        </a:buBlip>
        <a:defRPr sz="16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16"/>
        </a:buBlip>
        <a:defRPr sz="1400" kern="1200">
          <a:solidFill>
            <a:schemeClr val="tx1"/>
          </a:solidFill>
          <a:latin typeface="Arial" pitchFamily="34" charset="0"/>
          <a:ea typeface="微軟正黑體" pitchFamily="34" charset="-12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D:\資料提供區\PPT圖解專案設計\圖片\封面圖2.png"/>
          <p:cNvPicPr>
            <a:picLocks noChangeAspect="1" noChangeArrowheads="1"/>
          </p:cNvPicPr>
          <p:nvPr userDrawn="1"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062909" y="4106851"/>
            <a:ext cx="1081091" cy="1036649"/>
          </a:xfrm>
          <a:prstGeom prst="rect">
            <a:avLst/>
          </a:prstGeom>
          <a:noFill/>
        </p:spPr>
      </p:pic>
      <p:pic>
        <p:nvPicPr>
          <p:cNvPr id="8" name="Picture 2" descr="D:\資料提供區\PPT圖解專案設計\圖片\圖片6.png"/>
          <p:cNvPicPr>
            <a:picLocks noChangeAspect="1" noChangeArrowheads="1"/>
          </p:cNvPicPr>
          <p:nvPr userDrawn="1"/>
        </p:nvPicPr>
        <p:blipFill>
          <a:blip r:embed="rId7" cstate="print"/>
          <a:srcRect l="15850"/>
          <a:stretch>
            <a:fillRect/>
          </a:stretch>
        </p:blipFill>
        <p:spPr bwMode="auto">
          <a:xfrm>
            <a:off x="0" y="40494"/>
            <a:ext cx="1226339" cy="1262063"/>
          </a:xfrm>
          <a:prstGeom prst="rect">
            <a:avLst/>
          </a:prstGeom>
          <a:noFill/>
        </p:spPr>
      </p:pic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428742"/>
            <a:ext cx="8229600" cy="31654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j-lt"/>
                <a:ea typeface="+mn-ea"/>
              </a:defRPr>
            </a:lvl1pPr>
          </a:lstStyle>
          <a:p>
            <a:fld id="{E26443B9-BDFA-49E8-BBBD-77A3C9A96566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  <p:sp>
        <p:nvSpPr>
          <p:cNvPr id="9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9612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fld id="{C9A53ACE-DC35-46E0-BA69-B5876192C4D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0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786314" y="4767263"/>
            <a:ext cx="171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微軟正黑體" pitchFamily="34" charset="-120"/>
                <a:cs typeface="Arial" pitchFamily="34" charset="0"/>
              </a:defRPr>
            </a:lvl1pPr>
          </a:lstStyle>
          <a:p>
            <a:endParaRPr lang="zh-TW" altLang="en-US" dirty="0"/>
          </a:p>
        </p:txBody>
      </p:sp>
      <p:cxnSp>
        <p:nvCxnSpPr>
          <p:cNvPr id="11" name="直接连接符 26"/>
          <p:cNvCxnSpPr/>
          <p:nvPr userDrawn="1"/>
        </p:nvCxnSpPr>
        <p:spPr>
          <a:xfrm rot="16200000">
            <a:off x="1216386" y="4894890"/>
            <a:ext cx="360000" cy="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標題版面配置區 1"/>
          <p:cNvSpPr>
            <a:spLocks noGrp="1"/>
          </p:cNvSpPr>
          <p:nvPr>
            <p:ph type="title"/>
          </p:nvPr>
        </p:nvSpPr>
        <p:spPr>
          <a:xfrm>
            <a:off x="1285852" y="142858"/>
            <a:ext cx="7358114" cy="1007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TW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</p:sldLayoutIdLst>
  <p:hf hdr="0" ftr="0"/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3A3A3A"/>
          </a:solidFill>
          <a:latin typeface="+mj-lt"/>
          <a:ea typeface="+mn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Tx/>
        <a:buBlip>
          <a:blip r:embed="rId8"/>
        </a:buBlip>
        <a:defRPr sz="2000" kern="1200">
          <a:solidFill>
            <a:schemeClr val="tx1"/>
          </a:solidFill>
          <a:latin typeface="+mj-lt"/>
          <a:ea typeface="+mn-ea"/>
          <a:cs typeface="+mn-cs"/>
        </a:defRPr>
      </a:lvl1pPr>
      <a:lvl2pPr marL="803275" indent="-346075" algn="l" defTabSz="914400" rtl="0" eaLnBrk="1" latinLnBrk="0" hangingPunct="1">
        <a:spcBef>
          <a:spcPct val="20000"/>
        </a:spcBef>
        <a:buFontTx/>
        <a:buBlip>
          <a:blip r:embed="rId8"/>
        </a:buBlip>
        <a:defRPr sz="1800" kern="1200">
          <a:solidFill>
            <a:schemeClr val="tx1"/>
          </a:solidFill>
          <a:latin typeface="+mj-lt"/>
          <a:ea typeface="+mn-ea"/>
          <a:cs typeface="+mn-cs"/>
        </a:defRPr>
      </a:lvl2pPr>
      <a:lvl3pPr marL="1254125" indent="-339725" algn="l" defTabSz="914400" rtl="0" eaLnBrk="1" latinLnBrk="0" hangingPunct="1">
        <a:spcBef>
          <a:spcPct val="20000"/>
        </a:spcBef>
        <a:buFontTx/>
        <a:buBlip>
          <a:blip r:embed="rId8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3pPr>
      <a:lvl4pPr marL="1614488" indent="-242888" algn="l" defTabSz="914400" rtl="0" eaLnBrk="1" latinLnBrk="0" hangingPunct="1">
        <a:spcBef>
          <a:spcPct val="20000"/>
        </a:spcBef>
        <a:buFontTx/>
        <a:buBlip>
          <a:blip r:embed="rId8"/>
        </a:buBlip>
        <a:defRPr sz="16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Tx/>
        <a:buBlip>
          <a:blip r:embed="rId8"/>
        </a:buBlip>
        <a:defRPr sz="14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4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3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49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52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56.jpeg"/><Relationship Id="rId4" Type="http://schemas.openxmlformats.org/officeDocument/2006/relationships/image" Target="../media/image55.jpe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4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46.xml"/><Relationship Id="rId4" Type="http://schemas.openxmlformats.org/officeDocument/2006/relationships/image" Target="../media/image62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4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1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4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7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51.xml"/><Relationship Id="rId5" Type="http://schemas.openxmlformats.org/officeDocument/2006/relationships/image" Target="../media/image76.jpeg"/><Relationship Id="rId4" Type="http://schemas.openxmlformats.org/officeDocument/2006/relationships/image" Target="../media/image75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81.jpeg"/><Relationship Id="rId5" Type="http://schemas.openxmlformats.org/officeDocument/2006/relationships/image" Target="../media/image80.jpeg"/><Relationship Id="rId4" Type="http://schemas.openxmlformats.org/officeDocument/2006/relationships/image" Target="../media/image79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7" Type="http://schemas.openxmlformats.org/officeDocument/2006/relationships/image" Target="../media/image87.jpe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jpeg"/><Relationship Id="rId3" Type="http://schemas.openxmlformats.org/officeDocument/2006/relationships/image" Target="../media/image88.jpeg"/><Relationship Id="rId7" Type="http://schemas.openxmlformats.org/officeDocument/2006/relationships/image" Target="../media/image86.jpe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7.jpeg"/><Relationship Id="rId5" Type="http://schemas.openxmlformats.org/officeDocument/2006/relationships/image" Target="../media/image89.jpeg"/><Relationship Id="rId4" Type="http://schemas.openxmlformats.org/officeDocument/2006/relationships/image" Target="../media/image85.jpeg"/><Relationship Id="rId9" Type="http://schemas.openxmlformats.org/officeDocument/2006/relationships/image" Target="../media/image84.jpe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jpeg"/><Relationship Id="rId3" Type="http://schemas.openxmlformats.org/officeDocument/2006/relationships/image" Target="../media/image85.jpeg"/><Relationship Id="rId7" Type="http://schemas.openxmlformats.org/officeDocument/2006/relationships/image" Target="../media/image91.jpeg"/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55.xml"/><Relationship Id="rId6" Type="http://schemas.openxmlformats.org/officeDocument/2006/relationships/image" Target="../media/image86.jpeg"/><Relationship Id="rId11" Type="http://schemas.openxmlformats.org/officeDocument/2006/relationships/image" Target="../media/image94.jpeg"/><Relationship Id="rId5" Type="http://schemas.openxmlformats.org/officeDocument/2006/relationships/image" Target="../media/image87.jpeg"/><Relationship Id="rId10" Type="http://schemas.openxmlformats.org/officeDocument/2006/relationships/image" Target="../media/image82.jpeg"/><Relationship Id="rId4" Type="http://schemas.openxmlformats.org/officeDocument/2006/relationships/image" Target="../media/image84.jpeg"/><Relationship Id="rId9" Type="http://schemas.openxmlformats.org/officeDocument/2006/relationships/image" Target="../media/image93.jpe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jpeg"/><Relationship Id="rId3" Type="http://schemas.openxmlformats.org/officeDocument/2006/relationships/image" Target="../media/image96.jpeg"/><Relationship Id="rId7" Type="http://schemas.openxmlformats.org/officeDocument/2006/relationships/image" Target="../media/image100.jpeg"/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99.jpeg"/><Relationship Id="rId5" Type="http://schemas.openxmlformats.org/officeDocument/2006/relationships/image" Target="../media/image98.jpeg"/><Relationship Id="rId10" Type="http://schemas.openxmlformats.org/officeDocument/2006/relationships/image" Target="../media/image103.jpeg"/><Relationship Id="rId4" Type="http://schemas.openxmlformats.org/officeDocument/2006/relationships/image" Target="../media/image97.jpeg"/><Relationship Id="rId9" Type="http://schemas.openxmlformats.org/officeDocument/2006/relationships/image" Target="../media/image102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06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110.jpeg"/><Relationship Id="rId4" Type="http://schemas.openxmlformats.org/officeDocument/2006/relationships/image" Target="../media/image109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115.jpeg"/><Relationship Id="rId5" Type="http://schemas.openxmlformats.org/officeDocument/2006/relationships/image" Target="../media/image114.jpeg"/><Relationship Id="rId4" Type="http://schemas.openxmlformats.org/officeDocument/2006/relationships/image" Target="../media/image113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7" Type="http://schemas.openxmlformats.org/officeDocument/2006/relationships/image" Target="../media/image121.jpeg"/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120.jpeg"/><Relationship Id="rId5" Type="http://schemas.openxmlformats.org/officeDocument/2006/relationships/image" Target="../media/image119.jpeg"/><Relationship Id="rId4" Type="http://schemas.openxmlformats.org/officeDocument/2006/relationships/image" Target="../media/image118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jpeg"/><Relationship Id="rId3" Type="http://schemas.openxmlformats.org/officeDocument/2006/relationships/image" Target="../media/image123.jpeg"/><Relationship Id="rId7" Type="http://schemas.openxmlformats.org/officeDocument/2006/relationships/image" Target="../media/image127.jpeg"/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126.jpeg"/><Relationship Id="rId5" Type="http://schemas.openxmlformats.org/officeDocument/2006/relationships/image" Target="../media/image125.jpeg"/><Relationship Id="rId4" Type="http://schemas.openxmlformats.org/officeDocument/2006/relationships/image" Target="../media/image124.jpe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6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slideLayout" Target="../slideLayouts/slideLayout66.xml"/><Relationship Id="rId1" Type="http://schemas.openxmlformats.org/officeDocument/2006/relationships/video" Target="file:///D:\&#36039;&#26009;&#25552;&#20379;&#21312;\99_&#20854;&#20182;&#23560;&#26696;\PPT&#22294;&#35299;&#23560;&#26696;&#35373;&#35336;\20170306_&#31777;&#22577;&#27169;&#26495;&#26032;&#38656;&#27714;_&#37165;&#32769;&#24107;&#25552;&#20379;&#21443;&#32771;&#36039;&#26009;\004-&#24433;&#38899;&#28961;&#26694;&#25773;&#25918;&#20171;&#38754;\SampleVIDEO1.mp4" TargetMode="Externa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cschool.com.tw/" TargetMode="External"/><Relationship Id="rId1" Type="http://schemas.openxmlformats.org/officeDocument/2006/relationships/slideLayout" Target="../slideLayouts/slideLayout7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副標題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zh-TW" altLang="en-US" smtClean="0"/>
              <a:t>主講人：</a:t>
            </a:r>
            <a:r>
              <a:rPr lang="en-US" altLang="zh-TW" smtClean="0"/>
              <a:t>XXX/</a:t>
            </a:r>
            <a:r>
              <a:rPr lang="zh-TW" altLang="en-US" smtClean="0"/>
              <a:t>職稱</a:t>
            </a:r>
            <a:endParaRPr lang="en-US" altLang="zh-TW" smtClean="0"/>
          </a:p>
          <a:p>
            <a:r>
              <a:rPr lang="en-US" altLang="zh-TW" smtClean="0"/>
              <a:t>E-mail</a:t>
            </a:r>
            <a:r>
              <a:rPr lang="zh-TW" altLang="en-US" smtClean="0"/>
              <a:t>：</a:t>
            </a:r>
            <a:r>
              <a:rPr lang="en-US" altLang="zh-TW" smtClean="0"/>
              <a:t>abc@gmail.com</a:t>
            </a:r>
            <a:endParaRPr lang="zh-TW" altLang="en-US" dirty="0" smtClean="0"/>
          </a:p>
        </p:txBody>
      </p:sp>
      <p:sp>
        <p:nvSpPr>
          <p:cNvPr id="6" name="標題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職場力</a:t>
            </a:r>
            <a:r>
              <a:rPr lang="en-US" altLang="zh-TW" smtClean="0"/>
              <a:t/>
            </a:r>
            <a:br>
              <a:rPr lang="en-US" altLang="zh-TW" smtClean="0"/>
            </a:br>
            <a:r>
              <a:rPr lang="zh-TW" altLang="en-US" smtClean="0"/>
              <a:t>專業吸睛簡報設計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圖片版面配置區 34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E3249-9BF0-4725-9803-A2646F0CB9E1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10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sp>
        <p:nvSpPr>
          <p:cNvPr id="9" name="投影片編號版面配置區 3"/>
          <p:cNvSpPr txBox="1">
            <a:spLocks/>
          </p:cNvSpPr>
          <p:nvPr/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j-lt"/>
              <a:ea typeface="+mj-ea"/>
              <a:cs typeface="Arial" pitchFamily="34" charset="0"/>
            </a:endParaRPr>
          </a:p>
        </p:txBody>
      </p:sp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3321742" y="1888804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1" name="群組 63"/>
          <p:cNvGrpSpPr/>
          <p:nvPr/>
        </p:nvGrpSpPr>
        <p:grpSpPr>
          <a:xfrm>
            <a:off x="2803863" y="2106156"/>
            <a:ext cx="4456496" cy="335638"/>
            <a:chOff x="3169936" y="2659566"/>
            <a:chExt cx="4456496" cy="335638"/>
          </a:xfrm>
        </p:grpSpPr>
        <p:sp>
          <p:nvSpPr>
            <p:cNvPr id="12" name="等腰三角形 11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3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3000364" y="1142990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6" name="群組 15"/>
          <p:cNvGrpSpPr/>
          <p:nvPr/>
        </p:nvGrpSpPr>
        <p:grpSpPr>
          <a:xfrm>
            <a:off x="2482485" y="1360342"/>
            <a:ext cx="4456496" cy="335638"/>
            <a:chOff x="2500298" y="1503218"/>
            <a:chExt cx="4456496" cy="335638"/>
          </a:xfrm>
        </p:grpSpPr>
        <p:sp>
          <p:nvSpPr>
            <p:cNvPr id="17" name="等腰三角形 16"/>
            <p:cNvSpPr/>
            <p:nvPr/>
          </p:nvSpPr>
          <p:spPr>
            <a:xfrm rot="5400000">
              <a:off x="2885092" y="1610490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8" name="直接连接符 26"/>
            <p:cNvCxnSpPr/>
            <p:nvPr/>
          </p:nvCxnSpPr>
          <p:spPr>
            <a:xfrm rot="10800000">
              <a:off x="3089615" y="1677184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文字版面配置區 21"/>
            <p:cNvSpPr txBox="1">
              <a:spLocks/>
            </p:cNvSpPr>
            <p:nvPr/>
          </p:nvSpPr>
          <p:spPr>
            <a:xfrm>
              <a:off x="2500298" y="150321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3571868" y="2634618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1" name="群組 66"/>
          <p:cNvGrpSpPr/>
          <p:nvPr/>
        </p:nvGrpSpPr>
        <p:grpSpPr>
          <a:xfrm>
            <a:off x="3053989" y="2851970"/>
            <a:ext cx="4456496" cy="335638"/>
            <a:chOff x="3554055" y="3789234"/>
            <a:chExt cx="4456496" cy="335638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3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5" name="表格 24"/>
          <p:cNvGraphicFramePr>
            <a:graphicFrameLocks noGrp="1"/>
          </p:cNvGraphicFramePr>
          <p:nvPr/>
        </p:nvGraphicFramePr>
        <p:xfrm>
          <a:off x="3857620" y="3380432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6" name="群組 63"/>
          <p:cNvGrpSpPr/>
          <p:nvPr/>
        </p:nvGrpSpPr>
        <p:grpSpPr>
          <a:xfrm>
            <a:off x="3339741" y="3597784"/>
            <a:ext cx="4456496" cy="335638"/>
            <a:chOff x="3169936" y="2659566"/>
            <a:chExt cx="4456496" cy="335638"/>
          </a:xfrm>
        </p:grpSpPr>
        <p:sp>
          <p:nvSpPr>
            <p:cNvPr id="27" name="等腰三角形 26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8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30" name="表格 29"/>
          <p:cNvGraphicFramePr>
            <a:graphicFrameLocks noGrp="1"/>
          </p:cNvGraphicFramePr>
          <p:nvPr/>
        </p:nvGraphicFramePr>
        <p:xfrm>
          <a:off x="4143372" y="4126246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1" name="群組 66"/>
          <p:cNvGrpSpPr/>
          <p:nvPr/>
        </p:nvGrpSpPr>
        <p:grpSpPr>
          <a:xfrm>
            <a:off x="3625493" y="4343598"/>
            <a:ext cx="4456496" cy="335638"/>
            <a:chOff x="3554055" y="3789234"/>
            <a:chExt cx="4456496" cy="335638"/>
          </a:xfrm>
        </p:grpSpPr>
        <p:sp>
          <p:nvSpPr>
            <p:cNvPr id="32" name="等腰三角形 31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3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圖片版面配置區 38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9063A0-3DAD-49A2-9404-EF427B146E48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11</a:t>
            </a:fld>
            <a:endParaRPr lang="zh-TW" altLang="en-US" dirty="0"/>
          </a:p>
        </p:txBody>
      </p:sp>
      <p:sp>
        <p:nvSpPr>
          <p:cNvPr id="9" name="標題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11" name="群組 10"/>
          <p:cNvGrpSpPr/>
          <p:nvPr/>
        </p:nvGrpSpPr>
        <p:grpSpPr>
          <a:xfrm>
            <a:off x="2285984" y="642924"/>
            <a:ext cx="5232787" cy="500079"/>
            <a:chOff x="2625361" y="1643056"/>
            <a:chExt cx="5232787" cy="500079"/>
          </a:xfrm>
        </p:grpSpPr>
        <p:sp>
          <p:nvSpPr>
            <p:cNvPr id="12" name="等腰三角形 11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4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2500298" y="1226334"/>
            <a:ext cx="5232787" cy="500079"/>
            <a:chOff x="2625361" y="1643056"/>
            <a:chExt cx="5232787" cy="500079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7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8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2714612" y="1809744"/>
            <a:ext cx="5232787" cy="500079"/>
            <a:chOff x="2625361" y="1643056"/>
            <a:chExt cx="5232787" cy="500079"/>
          </a:xfrm>
        </p:grpSpPr>
        <p:sp>
          <p:nvSpPr>
            <p:cNvPr id="20" name="等腰三角形 19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2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3" name="群組 22"/>
          <p:cNvGrpSpPr/>
          <p:nvPr/>
        </p:nvGrpSpPr>
        <p:grpSpPr>
          <a:xfrm>
            <a:off x="2928926" y="2393154"/>
            <a:ext cx="5232787" cy="500079"/>
            <a:chOff x="2625361" y="1643056"/>
            <a:chExt cx="5232787" cy="500079"/>
          </a:xfrm>
        </p:grpSpPr>
        <p:sp>
          <p:nvSpPr>
            <p:cNvPr id="24" name="等腰三角形 23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5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6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7" name="群組 26"/>
          <p:cNvGrpSpPr/>
          <p:nvPr/>
        </p:nvGrpSpPr>
        <p:grpSpPr>
          <a:xfrm>
            <a:off x="3143240" y="2976564"/>
            <a:ext cx="5232787" cy="500079"/>
            <a:chOff x="2625361" y="1643056"/>
            <a:chExt cx="5232787" cy="500079"/>
          </a:xfrm>
        </p:grpSpPr>
        <p:sp>
          <p:nvSpPr>
            <p:cNvPr id="28" name="等腰三角形 27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9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30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31" name="群組 30"/>
          <p:cNvGrpSpPr/>
          <p:nvPr/>
        </p:nvGrpSpPr>
        <p:grpSpPr>
          <a:xfrm>
            <a:off x="3411179" y="3559974"/>
            <a:ext cx="5232787" cy="500079"/>
            <a:chOff x="2625361" y="1643056"/>
            <a:chExt cx="5232787" cy="500079"/>
          </a:xfrm>
        </p:grpSpPr>
        <p:sp>
          <p:nvSpPr>
            <p:cNvPr id="32" name="等腰三角形 31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3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34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35" name="群組 34"/>
          <p:cNvGrpSpPr/>
          <p:nvPr/>
        </p:nvGrpSpPr>
        <p:grpSpPr>
          <a:xfrm>
            <a:off x="3625493" y="4143386"/>
            <a:ext cx="5232787" cy="500079"/>
            <a:chOff x="2625361" y="1643056"/>
            <a:chExt cx="5232787" cy="500079"/>
          </a:xfrm>
        </p:grpSpPr>
        <p:sp>
          <p:nvSpPr>
            <p:cNvPr id="36" name="等腰三角形 35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7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lang="en-US" altLang="zh-TW" sz="2200" b="1" dirty="0" smtClean="0">
                  <a:solidFill>
                    <a:srgbClr val="3D57B4"/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38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圖片版面配置區 43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292495-06EE-4556-A4C6-571C98384B06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12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2946739" y="1000114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" name="群組 63"/>
          <p:cNvGrpSpPr/>
          <p:nvPr/>
        </p:nvGrpSpPr>
        <p:grpSpPr>
          <a:xfrm>
            <a:off x="2428860" y="1164607"/>
            <a:ext cx="4456496" cy="335638"/>
            <a:chOff x="3169936" y="2659566"/>
            <a:chExt cx="4456496" cy="335638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2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2714612" y="318514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22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587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5" name="群組 14"/>
          <p:cNvGrpSpPr/>
          <p:nvPr/>
        </p:nvGrpSpPr>
        <p:grpSpPr>
          <a:xfrm>
            <a:off x="2196733" y="485946"/>
            <a:ext cx="4456496" cy="335638"/>
            <a:chOff x="2500298" y="1503218"/>
            <a:chExt cx="4456496" cy="335638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2885092" y="1610490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10800000">
              <a:off x="3089615" y="1677184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文字版面配置區 21"/>
            <p:cNvSpPr txBox="1">
              <a:spLocks/>
            </p:cNvSpPr>
            <p:nvPr/>
          </p:nvSpPr>
          <p:spPr>
            <a:xfrm>
              <a:off x="2500298" y="150321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9" name="表格 18"/>
          <p:cNvGraphicFramePr>
            <a:graphicFrameLocks noGrp="1"/>
          </p:cNvGraphicFramePr>
          <p:nvPr/>
        </p:nvGraphicFramePr>
        <p:xfrm>
          <a:off x="3214678" y="1695276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0" name="群組 66"/>
          <p:cNvGrpSpPr/>
          <p:nvPr/>
        </p:nvGrpSpPr>
        <p:grpSpPr>
          <a:xfrm>
            <a:off x="2696799" y="1843268"/>
            <a:ext cx="4456496" cy="335638"/>
            <a:chOff x="3554055" y="3789234"/>
            <a:chExt cx="4456496" cy="335638"/>
          </a:xfrm>
        </p:grpSpPr>
        <p:sp>
          <p:nvSpPr>
            <p:cNvPr id="21" name="等腰三角形 2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3446805" y="2373937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5" name="群組 63"/>
          <p:cNvGrpSpPr/>
          <p:nvPr/>
        </p:nvGrpSpPr>
        <p:grpSpPr>
          <a:xfrm>
            <a:off x="2928926" y="2521929"/>
            <a:ext cx="4456496" cy="335638"/>
            <a:chOff x="3169936" y="2659566"/>
            <a:chExt cx="4456496" cy="335638"/>
          </a:xfrm>
        </p:grpSpPr>
        <p:sp>
          <p:nvSpPr>
            <p:cNvPr id="26" name="等腰三角形 25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7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9" name="表格 28"/>
          <p:cNvGraphicFramePr>
            <a:graphicFrameLocks noGrp="1"/>
          </p:cNvGraphicFramePr>
          <p:nvPr/>
        </p:nvGraphicFramePr>
        <p:xfrm>
          <a:off x="3732557" y="3052598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0" name="群組 66"/>
          <p:cNvGrpSpPr/>
          <p:nvPr/>
        </p:nvGrpSpPr>
        <p:grpSpPr>
          <a:xfrm>
            <a:off x="3214678" y="3200590"/>
            <a:ext cx="4456496" cy="335638"/>
            <a:chOff x="3554055" y="3789234"/>
            <a:chExt cx="4456496" cy="335638"/>
          </a:xfrm>
        </p:grpSpPr>
        <p:sp>
          <p:nvSpPr>
            <p:cNvPr id="31" name="等腰三角形 3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34" name="表格 33"/>
          <p:cNvGraphicFramePr>
            <a:graphicFrameLocks noGrp="1"/>
          </p:cNvGraphicFramePr>
          <p:nvPr/>
        </p:nvGraphicFramePr>
        <p:xfrm>
          <a:off x="3946871" y="3731259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6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6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5" name="群組 63"/>
          <p:cNvGrpSpPr/>
          <p:nvPr/>
        </p:nvGrpSpPr>
        <p:grpSpPr>
          <a:xfrm>
            <a:off x="3428992" y="3879251"/>
            <a:ext cx="4456496" cy="335638"/>
            <a:chOff x="3169936" y="2659566"/>
            <a:chExt cx="4456496" cy="335638"/>
          </a:xfrm>
        </p:grpSpPr>
        <p:sp>
          <p:nvSpPr>
            <p:cNvPr id="36" name="等腰三角形 35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7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39" name="表格 38"/>
          <p:cNvGraphicFramePr>
            <a:graphicFrameLocks noGrp="1"/>
          </p:cNvGraphicFramePr>
          <p:nvPr/>
        </p:nvGraphicFramePr>
        <p:xfrm>
          <a:off x="4214810" y="4409920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7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7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40" name="群組 66"/>
          <p:cNvGrpSpPr/>
          <p:nvPr/>
        </p:nvGrpSpPr>
        <p:grpSpPr>
          <a:xfrm>
            <a:off x="3696931" y="4557912"/>
            <a:ext cx="4456496" cy="335638"/>
            <a:chOff x="3554055" y="3789234"/>
            <a:chExt cx="4456496" cy="335638"/>
          </a:xfrm>
        </p:grpSpPr>
        <p:sp>
          <p:nvSpPr>
            <p:cNvPr id="41" name="等腰三角形 4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4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124579-5AF3-4DCD-8D53-5686BF907A35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13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sp>
        <p:nvSpPr>
          <p:cNvPr id="9" name="內容版面配置區 8"/>
          <p:cNvSpPr>
            <a:spLocks noGrp="1"/>
          </p:cNvSpPr>
          <p:nvPr>
            <p:ph sz="quarter" idx="14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altLang="zh-TW" smtClean="0"/>
              <a:t>1.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1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2.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2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3.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3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4.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4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5.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5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6.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6</a:t>
            </a:r>
            <a:r>
              <a:rPr lang="zh-TW" altLang="en-US" smtClean="0"/>
              <a:t>章的標題</a:t>
            </a:r>
            <a:endParaRPr lang="en-US" altLang="zh-TW" smtClean="0"/>
          </a:p>
          <a:p>
            <a:r>
              <a:rPr lang="en-US" altLang="zh-TW" smtClean="0"/>
              <a:t>7. </a:t>
            </a:r>
            <a:r>
              <a:rPr lang="zh-TW" altLang="en-US" smtClean="0"/>
              <a:t>請在這個文字框內輸入第</a:t>
            </a:r>
            <a:r>
              <a:rPr lang="en-US" altLang="zh-TW" smtClean="0"/>
              <a:t>7</a:t>
            </a:r>
            <a:r>
              <a:rPr lang="zh-TW" altLang="en-US" smtClean="0"/>
              <a:t>章的標題</a:t>
            </a:r>
            <a:endParaRPr lang="en-US" altLang="zh-TW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6F9CC8-C51D-4B99-96F4-1CF390539F2E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14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這裡是章節標題</a:t>
            </a:r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9" name="文字版面配置區 8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這是內文簡介這是內文簡介</a:t>
            </a:r>
          </a:p>
          <a:p>
            <a:r>
              <a:rPr lang="zh-TW" altLang="en-US" smtClean="0"/>
              <a:t>這是內文簡介這是內文簡介</a:t>
            </a:r>
          </a:p>
          <a:p>
            <a:r>
              <a:rPr lang="zh-TW" altLang="en-US" smtClean="0"/>
              <a:t>這是內文簡介這是內文簡介</a:t>
            </a:r>
          </a:p>
          <a:p>
            <a:r>
              <a:rPr lang="zh-TW" altLang="en-US" smtClean="0"/>
              <a:t>這是內文簡介這是內文簡介</a:t>
            </a:r>
            <a:endParaRPr lang="zh-TW" altLang="en-US" dirty="0" smtClean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14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210E9-7CBC-4B75-98D6-407F90C06C94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15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11" name="群組 74"/>
          <p:cNvGrpSpPr/>
          <p:nvPr/>
        </p:nvGrpSpPr>
        <p:grpSpPr>
          <a:xfrm>
            <a:off x="2625361" y="1643056"/>
            <a:ext cx="5232787" cy="500079"/>
            <a:chOff x="2625361" y="1643056"/>
            <a:chExt cx="5232787" cy="500079"/>
          </a:xfrm>
        </p:grpSpPr>
        <p:sp>
          <p:nvSpPr>
            <p:cNvPr id="12" name="等腰三角形 11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4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5" name="群組 75"/>
          <p:cNvGrpSpPr/>
          <p:nvPr/>
        </p:nvGrpSpPr>
        <p:grpSpPr>
          <a:xfrm>
            <a:off x="3000364" y="2500312"/>
            <a:ext cx="5232787" cy="500079"/>
            <a:chOff x="3000364" y="2500312"/>
            <a:chExt cx="5232787" cy="500079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3385158" y="2682073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7" name="文字版面配置區 21"/>
            <p:cNvSpPr txBox="1">
              <a:spLocks/>
            </p:cNvSpPr>
            <p:nvPr/>
          </p:nvSpPr>
          <p:spPr>
            <a:xfrm>
              <a:off x="3000364" y="2574801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8" name="文字版面配置區 4"/>
            <p:cNvSpPr txBox="1">
              <a:spLocks/>
            </p:cNvSpPr>
            <p:nvPr/>
          </p:nvSpPr>
          <p:spPr>
            <a:xfrm>
              <a:off x="3553987" y="250031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9" name="群組 76"/>
          <p:cNvGrpSpPr/>
          <p:nvPr/>
        </p:nvGrpSpPr>
        <p:grpSpPr>
          <a:xfrm>
            <a:off x="3339741" y="3357568"/>
            <a:ext cx="5232787" cy="500079"/>
            <a:chOff x="3339741" y="3357568"/>
            <a:chExt cx="5232787" cy="500079"/>
          </a:xfrm>
        </p:grpSpPr>
        <p:sp>
          <p:nvSpPr>
            <p:cNvPr id="20" name="等腰三角形 19"/>
            <p:cNvSpPr/>
            <p:nvPr/>
          </p:nvSpPr>
          <p:spPr>
            <a:xfrm rot="5400000">
              <a:off x="3724535" y="353931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文字版面配置區 21"/>
            <p:cNvSpPr txBox="1">
              <a:spLocks/>
            </p:cNvSpPr>
            <p:nvPr/>
          </p:nvSpPr>
          <p:spPr>
            <a:xfrm>
              <a:off x="3339741" y="343204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2" name="文字版面配置區 4"/>
            <p:cNvSpPr txBox="1">
              <a:spLocks/>
            </p:cNvSpPr>
            <p:nvPr/>
          </p:nvSpPr>
          <p:spPr>
            <a:xfrm>
              <a:off x="3893364" y="3357568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2B3A5B-566B-4D0C-92BA-077115ACB13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16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3571868" y="2500312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9" name="群組 63"/>
          <p:cNvGrpSpPr/>
          <p:nvPr/>
        </p:nvGrpSpPr>
        <p:grpSpPr>
          <a:xfrm>
            <a:off x="3053989" y="2717664"/>
            <a:ext cx="4456496" cy="335638"/>
            <a:chOff x="3169936" y="2659566"/>
            <a:chExt cx="4456496" cy="335638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2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3143240" y="1500180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等腰三角形 14"/>
          <p:cNvSpPr/>
          <p:nvPr/>
        </p:nvSpPr>
        <p:spPr>
          <a:xfrm rot="5400000">
            <a:off x="3010155" y="1824804"/>
            <a:ext cx="165733" cy="142873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16" name="直接连接符 26"/>
          <p:cNvCxnSpPr/>
          <p:nvPr/>
        </p:nvCxnSpPr>
        <p:spPr>
          <a:xfrm rot="10800000">
            <a:off x="3214678" y="1891498"/>
            <a:ext cx="3867179" cy="1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85000"/>
                    <a:alpha val="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字版面配置區 21"/>
          <p:cNvSpPr txBox="1">
            <a:spLocks/>
          </p:cNvSpPr>
          <p:nvPr/>
        </p:nvSpPr>
        <p:spPr>
          <a:xfrm>
            <a:off x="2625361" y="1717532"/>
            <a:ext cx="357190" cy="335638"/>
          </a:xfrm>
          <a:prstGeom prst="rect">
            <a:avLst/>
          </a:prstGeom>
        </p:spPr>
        <p:txBody>
          <a:bodyPr anchor="ctr"/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zh-TW" sz="2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rPr>
              <a:t>1</a:t>
            </a:r>
            <a:endParaRPr kumimoji="0" lang="zh-TW" altLang="en-US" sz="22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Arial" pitchFamily="34" charset="0"/>
              <a:ea typeface="微軟正黑體" pitchFamily="34" charset="-120"/>
              <a:cs typeface="Arial" pitchFamily="34" charset="0"/>
            </a:endParaRP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3929058" y="3500444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9" name="群組 66"/>
          <p:cNvGrpSpPr/>
          <p:nvPr/>
        </p:nvGrpSpPr>
        <p:grpSpPr>
          <a:xfrm>
            <a:off x="3411179" y="3717796"/>
            <a:ext cx="4456496" cy="335638"/>
            <a:chOff x="3554055" y="3789234"/>
            <a:chExt cx="4456496" cy="335638"/>
          </a:xfrm>
        </p:grpSpPr>
        <p:sp>
          <p:nvSpPr>
            <p:cNvPr id="20" name="等腰三角形 19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1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2E08D0-6007-46EC-A371-127BE02C62A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17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7" name="群組 6"/>
          <p:cNvGrpSpPr/>
          <p:nvPr/>
        </p:nvGrpSpPr>
        <p:grpSpPr>
          <a:xfrm>
            <a:off x="2625361" y="1428742"/>
            <a:ext cx="5232787" cy="500079"/>
            <a:chOff x="2625361" y="1428742"/>
            <a:chExt cx="5232787" cy="500079"/>
          </a:xfrm>
        </p:grpSpPr>
        <p:sp>
          <p:nvSpPr>
            <p:cNvPr id="9" name="等腰三角形 8"/>
            <p:cNvSpPr/>
            <p:nvPr/>
          </p:nvSpPr>
          <p:spPr>
            <a:xfrm rot="5400000">
              <a:off x="3010155" y="161049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文字版面配置區 21"/>
            <p:cNvSpPr txBox="1">
              <a:spLocks/>
            </p:cNvSpPr>
            <p:nvPr/>
          </p:nvSpPr>
          <p:spPr>
            <a:xfrm>
              <a:off x="2625361" y="150321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2" name="文字版面配置區 4"/>
            <p:cNvSpPr txBox="1">
              <a:spLocks/>
            </p:cNvSpPr>
            <p:nvPr/>
          </p:nvSpPr>
          <p:spPr>
            <a:xfrm>
              <a:off x="3178984" y="142874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3" name="群組 12"/>
          <p:cNvGrpSpPr/>
          <p:nvPr/>
        </p:nvGrpSpPr>
        <p:grpSpPr>
          <a:xfrm>
            <a:off x="2839675" y="2018102"/>
            <a:ext cx="5232787" cy="500079"/>
            <a:chOff x="2839675" y="2018102"/>
            <a:chExt cx="5232787" cy="500079"/>
          </a:xfrm>
        </p:grpSpPr>
        <p:sp>
          <p:nvSpPr>
            <p:cNvPr id="14" name="等腰三角形 13"/>
            <p:cNvSpPr/>
            <p:nvPr/>
          </p:nvSpPr>
          <p:spPr>
            <a:xfrm rot="5400000">
              <a:off x="3224469" y="219985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5" name="文字版面配置區 21"/>
            <p:cNvSpPr txBox="1">
              <a:spLocks/>
            </p:cNvSpPr>
            <p:nvPr/>
          </p:nvSpPr>
          <p:spPr>
            <a:xfrm>
              <a:off x="2839675" y="209257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6" name="文字版面配置區 4"/>
            <p:cNvSpPr txBox="1">
              <a:spLocks/>
            </p:cNvSpPr>
            <p:nvPr/>
          </p:nvSpPr>
          <p:spPr>
            <a:xfrm>
              <a:off x="3393298" y="201810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3053989" y="2607462"/>
            <a:ext cx="5232787" cy="500079"/>
            <a:chOff x="3053989" y="2607462"/>
            <a:chExt cx="5232787" cy="500079"/>
          </a:xfrm>
        </p:grpSpPr>
        <p:sp>
          <p:nvSpPr>
            <p:cNvPr id="18" name="等腰三角形 17"/>
            <p:cNvSpPr/>
            <p:nvPr/>
          </p:nvSpPr>
          <p:spPr>
            <a:xfrm rot="5400000">
              <a:off x="3438783" y="278921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9" name="文字版面配置區 21"/>
            <p:cNvSpPr txBox="1">
              <a:spLocks/>
            </p:cNvSpPr>
            <p:nvPr/>
          </p:nvSpPr>
          <p:spPr>
            <a:xfrm>
              <a:off x="3053989" y="268193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0" name="文字版面配置區 4"/>
            <p:cNvSpPr txBox="1">
              <a:spLocks/>
            </p:cNvSpPr>
            <p:nvPr/>
          </p:nvSpPr>
          <p:spPr>
            <a:xfrm>
              <a:off x="3607612" y="260746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1" name="群組 20"/>
          <p:cNvGrpSpPr/>
          <p:nvPr/>
        </p:nvGrpSpPr>
        <p:grpSpPr>
          <a:xfrm>
            <a:off x="3268303" y="3196822"/>
            <a:ext cx="5232787" cy="500079"/>
            <a:chOff x="3268303" y="3196822"/>
            <a:chExt cx="5232787" cy="500079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653097" y="337857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" name="文字版面配置區 21"/>
            <p:cNvSpPr txBox="1">
              <a:spLocks/>
            </p:cNvSpPr>
            <p:nvPr/>
          </p:nvSpPr>
          <p:spPr>
            <a:xfrm>
              <a:off x="3268303" y="327129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4" name="文字版面配置區 4"/>
            <p:cNvSpPr txBox="1">
              <a:spLocks/>
            </p:cNvSpPr>
            <p:nvPr/>
          </p:nvSpPr>
          <p:spPr>
            <a:xfrm>
              <a:off x="3821926" y="319682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5" name="群組 24"/>
          <p:cNvGrpSpPr/>
          <p:nvPr/>
        </p:nvGrpSpPr>
        <p:grpSpPr>
          <a:xfrm>
            <a:off x="3482617" y="3786183"/>
            <a:ext cx="5232787" cy="500079"/>
            <a:chOff x="3482617" y="3786183"/>
            <a:chExt cx="5232787" cy="500079"/>
          </a:xfrm>
        </p:grpSpPr>
        <p:sp>
          <p:nvSpPr>
            <p:cNvPr id="26" name="等腰三角形 25"/>
            <p:cNvSpPr/>
            <p:nvPr/>
          </p:nvSpPr>
          <p:spPr>
            <a:xfrm rot="5400000">
              <a:off x="3867411" y="3967931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" name="文字版面配置區 21"/>
            <p:cNvSpPr txBox="1">
              <a:spLocks/>
            </p:cNvSpPr>
            <p:nvPr/>
          </p:nvSpPr>
          <p:spPr>
            <a:xfrm>
              <a:off x="3482617" y="3860659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8" name="文字版面配置區 4"/>
            <p:cNvSpPr txBox="1">
              <a:spLocks/>
            </p:cNvSpPr>
            <p:nvPr/>
          </p:nvSpPr>
          <p:spPr>
            <a:xfrm>
              <a:off x="4036240" y="3786183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7058E7-A21A-4BF9-A95D-2AEF6E11B0BA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18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3321742" y="1888804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9" name="群組 63"/>
          <p:cNvGrpSpPr/>
          <p:nvPr/>
        </p:nvGrpSpPr>
        <p:grpSpPr>
          <a:xfrm>
            <a:off x="2803863" y="2106156"/>
            <a:ext cx="4456496" cy="335638"/>
            <a:chOff x="3169936" y="2659566"/>
            <a:chExt cx="4456496" cy="335638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2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3000364" y="1142990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5" name="群組 142"/>
          <p:cNvGrpSpPr/>
          <p:nvPr/>
        </p:nvGrpSpPr>
        <p:grpSpPr>
          <a:xfrm>
            <a:off x="2482485" y="1360342"/>
            <a:ext cx="4456496" cy="335638"/>
            <a:chOff x="2500298" y="1503218"/>
            <a:chExt cx="4456496" cy="335638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2885092" y="161049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10800000">
              <a:off x="3089615" y="1677184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文字版面配置區 21"/>
            <p:cNvSpPr txBox="1">
              <a:spLocks/>
            </p:cNvSpPr>
            <p:nvPr/>
          </p:nvSpPr>
          <p:spPr>
            <a:xfrm>
              <a:off x="2500298" y="150321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9" name="表格 18"/>
          <p:cNvGraphicFramePr>
            <a:graphicFrameLocks noGrp="1"/>
          </p:cNvGraphicFramePr>
          <p:nvPr/>
        </p:nvGraphicFramePr>
        <p:xfrm>
          <a:off x="3571868" y="2634618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0" name="群組 66"/>
          <p:cNvGrpSpPr/>
          <p:nvPr/>
        </p:nvGrpSpPr>
        <p:grpSpPr>
          <a:xfrm>
            <a:off x="3053989" y="2851970"/>
            <a:ext cx="4456496" cy="335638"/>
            <a:chOff x="3554055" y="3789234"/>
            <a:chExt cx="4456496" cy="335638"/>
          </a:xfrm>
        </p:grpSpPr>
        <p:sp>
          <p:nvSpPr>
            <p:cNvPr id="21" name="等腰三角形 2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3857620" y="3380432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5" name="群組 63"/>
          <p:cNvGrpSpPr/>
          <p:nvPr/>
        </p:nvGrpSpPr>
        <p:grpSpPr>
          <a:xfrm>
            <a:off x="3339741" y="3597784"/>
            <a:ext cx="4456496" cy="335638"/>
            <a:chOff x="3169936" y="2659566"/>
            <a:chExt cx="4456496" cy="335638"/>
          </a:xfrm>
        </p:grpSpPr>
        <p:sp>
          <p:nvSpPr>
            <p:cNvPr id="26" name="等腰三角形 25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7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9" name="表格 28"/>
          <p:cNvGraphicFramePr>
            <a:graphicFrameLocks noGrp="1"/>
          </p:cNvGraphicFramePr>
          <p:nvPr/>
        </p:nvGraphicFramePr>
        <p:xfrm>
          <a:off x="4143372" y="4126246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0" name="群組 66"/>
          <p:cNvGrpSpPr/>
          <p:nvPr/>
        </p:nvGrpSpPr>
        <p:grpSpPr>
          <a:xfrm>
            <a:off x="3625493" y="4343598"/>
            <a:ext cx="4456496" cy="335638"/>
            <a:chOff x="3554055" y="3789234"/>
            <a:chExt cx="4456496" cy="335638"/>
          </a:xfrm>
        </p:grpSpPr>
        <p:sp>
          <p:nvSpPr>
            <p:cNvPr id="31" name="等腰三角形 3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852D71-F5FF-4207-B641-15BFEEB10FC7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19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9" name="群組 8"/>
          <p:cNvGrpSpPr/>
          <p:nvPr/>
        </p:nvGrpSpPr>
        <p:grpSpPr>
          <a:xfrm>
            <a:off x="2285984" y="642924"/>
            <a:ext cx="5232787" cy="500079"/>
            <a:chOff x="2285984" y="642924"/>
            <a:chExt cx="5232787" cy="500079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2670778" y="82467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" name="文字版面配置區 21"/>
            <p:cNvSpPr txBox="1">
              <a:spLocks/>
            </p:cNvSpPr>
            <p:nvPr/>
          </p:nvSpPr>
          <p:spPr>
            <a:xfrm>
              <a:off x="2285984" y="71740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3" name="文字版面配置區 4"/>
            <p:cNvSpPr txBox="1">
              <a:spLocks/>
            </p:cNvSpPr>
            <p:nvPr/>
          </p:nvSpPr>
          <p:spPr>
            <a:xfrm>
              <a:off x="2839607" y="64292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2500298" y="1226334"/>
            <a:ext cx="5232787" cy="500079"/>
            <a:chOff x="2500298" y="1226334"/>
            <a:chExt cx="5232787" cy="500079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2885092" y="140808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" name="文字版面配置區 21"/>
            <p:cNvSpPr txBox="1">
              <a:spLocks/>
            </p:cNvSpPr>
            <p:nvPr/>
          </p:nvSpPr>
          <p:spPr>
            <a:xfrm>
              <a:off x="2500298" y="130081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7" name="文字版面配置區 4"/>
            <p:cNvSpPr txBox="1">
              <a:spLocks/>
            </p:cNvSpPr>
            <p:nvPr/>
          </p:nvSpPr>
          <p:spPr>
            <a:xfrm>
              <a:off x="3053921" y="122633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2714612" y="1809744"/>
            <a:ext cx="5232787" cy="500079"/>
            <a:chOff x="2714612" y="1809744"/>
            <a:chExt cx="5232787" cy="500079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099406" y="199149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0" name="文字版面配置區 21"/>
            <p:cNvSpPr txBox="1">
              <a:spLocks/>
            </p:cNvSpPr>
            <p:nvPr/>
          </p:nvSpPr>
          <p:spPr>
            <a:xfrm>
              <a:off x="2714612" y="188422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1" name="文字版面配置區 4"/>
            <p:cNvSpPr txBox="1">
              <a:spLocks/>
            </p:cNvSpPr>
            <p:nvPr/>
          </p:nvSpPr>
          <p:spPr>
            <a:xfrm>
              <a:off x="3268235" y="180974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2" name="群組 21"/>
          <p:cNvGrpSpPr/>
          <p:nvPr/>
        </p:nvGrpSpPr>
        <p:grpSpPr>
          <a:xfrm>
            <a:off x="2928926" y="2393154"/>
            <a:ext cx="5232787" cy="500079"/>
            <a:chOff x="2928926" y="2393154"/>
            <a:chExt cx="5232787" cy="500079"/>
          </a:xfrm>
        </p:grpSpPr>
        <p:sp>
          <p:nvSpPr>
            <p:cNvPr id="23" name="等腰三角形 22"/>
            <p:cNvSpPr/>
            <p:nvPr/>
          </p:nvSpPr>
          <p:spPr>
            <a:xfrm rot="5400000">
              <a:off x="3313720" y="257490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4" name="文字版面配置區 21"/>
            <p:cNvSpPr txBox="1">
              <a:spLocks/>
            </p:cNvSpPr>
            <p:nvPr/>
          </p:nvSpPr>
          <p:spPr>
            <a:xfrm>
              <a:off x="2928926" y="246763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5" name="文字版面配置區 4"/>
            <p:cNvSpPr txBox="1">
              <a:spLocks/>
            </p:cNvSpPr>
            <p:nvPr/>
          </p:nvSpPr>
          <p:spPr>
            <a:xfrm>
              <a:off x="3482549" y="239315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6" name="群組 25"/>
          <p:cNvGrpSpPr/>
          <p:nvPr/>
        </p:nvGrpSpPr>
        <p:grpSpPr>
          <a:xfrm>
            <a:off x="3143240" y="2976564"/>
            <a:ext cx="5232787" cy="500079"/>
            <a:chOff x="3143240" y="2976564"/>
            <a:chExt cx="5232787" cy="500079"/>
          </a:xfrm>
        </p:grpSpPr>
        <p:sp>
          <p:nvSpPr>
            <p:cNvPr id="27" name="等腰三角形 26"/>
            <p:cNvSpPr/>
            <p:nvPr/>
          </p:nvSpPr>
          <p:spPr>
            <a:xfrm rot="5400000">
              <a:off x="3528034" y="315831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" name="文字版面配置區 21"/>
            <p:cNvSpPr txBox="1">
              <a:spLocks/>
            </p:cNvSpPr>
            <p:nvPr/>
          </p:nvSpPr>
          <p:spPr>
            <a:xfrm>
              <a:off x="3143240" y="305104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9" name="文字版面配置區 4"/>
            <p:cNvSpPr txBox="1">
              <a:spLocks/>
            </p:cNvSpPr>
            <p:nvPr/>
          </p:nvSpPr>
          <p:spPr>
            <a:xfrm>
              <a:off x="3696863" y="297656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30" name="群組 29"/>
          <p:cNvGrpSpPr/>
          <p:nvPr/>
        </p:nvGrpSpPr>
        <p:grpSpPr>
          <a:xfrm>
            <a:off x="3411179" y="3559974"/>
            <a:ext cx="5232787" cy="500079"/>
            <a:chOff x="3411179" y="3559974"/>
            <a:chExt cx="5232787" cy="500079"/>
          </a:xfrm>
        </p:grpSpPr>
        <p:sp>
          <p:nvSpPr>
            <p:cNvPr id="31" name="等腰三角形 30"/>
            <p:cNvSpPr/>
            <p:nvPr/>
          </p:nvSpPr>
          <p:spPr>
            <a:xfrm rot="5400000">
              <a:off x="3795973" y="3741722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2" name="文字版面配置區 21"/>
            <p:cNvSpPr txBox="1">
              <a:spLocks/>
            </p:cNvSpPr>
            <p:nvPr/>
          </p:nvSpPr>
          <p:spPr>
            <a:xfrm>
              <a:off x="3411179" y="3634450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33" name="文字版面配置區 4"/>
            <p:cNvSpPr txBox="1">
              <a:spLocks/>
            </p:cNvSpPr>
            <p:nvPr/>
          </p:nvSpPr>
          <p:spPr>
            <a:xfrm>
              <a:off x="3964802" y="3559974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34" name="群組 33"/>
          <p:cNvGrpSpPr/>
          <p:nvPr/>
        </p:nvGrpSpPr>
        <p:grpSpPr>
          <a:xfrm>
            <a:off x="3625493" y="4143386"/>
            <a:ext cx="5232787" cy="500079"/>
            <a:chOff x="3625493" y="4143386"/>
            <a:chExt cx="5232787" cy="500079"/>
          </a:xfrm>
        </p:grpSpPr>
        <p:sp>
          <p:nvSpPr>
            <p:cNvPr id="35" name="等腰三角形 34"/>
            <p:cNvSpPr/>
            <p:nvPr/>
          </p:nvSpPr>
          <p:spPr>
            <a:xfrm rot="5400000">
              <a:off x="4010287" y="4325134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文字版面配置區 21"/>
            <p:cNvSpPr txBox="1">
              <a:spLocks/>
            </p:cNvSpPr>
            <p:nvPr/>
          </p:nvSpPr>
          <p:spPr>
            <a:xfrm>
              <a:off x="3625493" y="421786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lang="en-US" altLang="zh-TW" sz="22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37" name="文字版面配置區 4"/>
            <p:cNvSpPr txBox="1">
              <a:spLocks/>
            </p:cNvSpPr>
            <p:nvPr/>
          </p:nvSpPr>
          <p:spPr>
            <a:xfrm>
              <a:off x="4179116" y="414338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r>
                <a:rPr lang="zh-TW" altLang="en-US" sz="2000" b="1" dirty="0" smtClean="0">
                  <a:solidFill>
                    <a:schemeClr val="bg1">
                      <a:lumMod val="85000"/>
                    </a:schemeClr>
                  </a:solidFill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595A6C-3697-4F4F-9AC0-8B8B6388524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</a:t>
            </a:fld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TW" altLang="en-US" smtClean="0"/>
              <a:t>這是職稱</a:t>
            </a:r>
            <a:endParaRPr lang="zh-TW" altLang="en-US" dirty="0"/>
          </a:p>
        </p:txBody>
      </p:sp>
      <p:pic>
        <p:nvPicPr>
          <p:cNvPr id="24" name="圖片版面配置區 23" descr="34725491-Middle-aged-woman-working-from-home-on-laptop-Stock-Photo.jpg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print"/>
          <a:srcRect l="16674" r="16674"/>
          <a:stretch>
            <a:fillRect/>
          </a:stretch>
        </p:blipFill>
        <p:spPr/>
      </p:pic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9" name="文字版面配置區 8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主講人簡介</a:t>
            </a:r>
            <a:endParaRPr lang="en-US" altLang="zh-TW" smtClean="0"/>
          </a:p>
          <a:p>
            <a:r>
              <a:rPr lang="zh-TW" altLang="en-US" smtClean="0"/>
              <a:t>主講人經歷</a:t>
            </a:r>
            <a:endParaRPr lang="en-US" altLang="zh-TW" smtClean="0"/>
          </a:p>
          <a:p>
            <a:r>
              <a:rPr lang="zh-TW" altLang="en-US" smtClean="0"/>
              <a:t>主講人學歷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版面配置區 9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735954-FB93-480C-BD7F-C7A1AAFEB32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20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946739" y="1000114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9" name="群組 63"/>
          <p:cNvGrpSpPr/>
          <p:nvPr/>
        </p:nvGrpSpPr>
        <p:grpSpPr>
          <a:xfrm>
            <a:off x="2428860" y="1164607"/>
            <a:ext cx="4456496" cy="335638"/>
            <a:chOff x="3169936" y="2659566"/>
            <a:chExt cx="4456496" cy="335638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2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2714612" y="318514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22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587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5" name="群組 80"/>
          <p:cNvGrpSpPr/>
          <p:nvPr/>
        </p:nvGrpSpPr>
        <p:grpSpPr>
          <a:xfrm>
            <a:off x="2196733" y="485946"/>
            <a:ext cx="4456496" cy="335638"/>
            <a:chOff x="2500298" y="1503218"/>
            <a:chExt cx="4456496" cy="335638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2885092" y="1610490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7" name="直接连接符 26"/>
            <p:cNvCxnSpPr/>
            <p:nvPr/>
          </p:nvCxnSpPr>
          <p:spPr>
            <a:xfrm rot="10800000">
              <a:off x="3089615" y="1677184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文字版面配置區 21"/>
            <p:cNvSpPr txBox="1">
              <a:spLocks/>
            </p:cNvSpPr>
            <p:nvPr/>
          </p:nvSpPr>
          <p:spPr>
            <a:xfrm>
              <a:off x="2500298" y="1503218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9" name="表格 18"/>
          <p:cNvGraphicFramePr>
            <a:graphicFrameLocks noGrp="1"/>
          </p:cNvGraphicFramePr>
          <p:nvPr/>
        </p:nvGraphicFramePr>
        <p:xfrm>
          <a:off x="3214678" y="1695276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0" name="群組 66"/>
          <p:cNvGrpSpPr/>
          <p:nvPr/>
        </p:nvGrpSpPr>
        <p:grpSpPr>
          <a:xfrm>
            <a:off x="2696799" y="1843268"/>
            <a:ext cx="4456496" cy="335638"/>
            <a:chOff x="3554055" y="3789234"/>
            <a:chExt cx="4456496" cy="335638"/>
          </a:xfrm>
        </p:grpSpPr>
        <p:sp>
          <p:nvSpPr>
            <p:cNvPr id="21" name="等腰三角形 2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3446805" y="2373937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4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5" name="群組 63"/>
          <p:cNvGrpSpPr/>
          <p:nvPr/>
        </p:nvGrpSpPr>
        <p:grpSpPr>
          <a:xfrm>
            <a:off x="2928926" y="2521929"/>
            <a:ext cx="4456496" cy="335638"/>
            <a:chOff x="3169936" y="2659566"/>
            <a:chExt cx="4456496" cy="335638"/>
          </a:xfrm>
        </p:grpSpPr>
        <p:sp>
          <p:nvSpPr>
            <p:cNvPr id="26" name="等腰三角形 25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7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29" name="表格 28"/>
          <p:cNvGraphicFramePr>
            <a:graphicFrameLocks noGrp="1"/>
          </p:cNvGraphicFramePr>
          <p:nvPr/>
        </p:nvGraphicFramePr>
        <p:xfrm>
          <a:off x="3732557" y="3052598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5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0" name="群組 66"/>
          <p:cNvGrpSpPr/>
          <p:nvPr/>
        </p:nvGrpSpPr>
        <p:grpSpPr>
          <a:xfrm>
            <a:off x="3214678" y="3200590"/>
            <a:ext cx="4456496" cy="335638"/>
            <a:chOff x="3554055" y="3789234"/>
            <a:chExt cx="4456496" cy="335638"/>
          </a:xfrm>
        </p:grpSpPr>
        <p:sp>
          <p:nvSpPr>
            <p:cNvPr id="31" name="等腰三角形 3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34" name="表格 33"/>
          <p:cNvGraphicFramePr>
            <a:graphicFrameLocks noGrp="1"/>
          </p:cNvGraphicFramePr>
          <p:nvPr/>
        </p:nvGraphicFramePr>
        <p:xfrm>
          <a:off x="3946871" y="3731259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6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6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5" name="群組 63"/>
          <p:cNvGrpSpPr/>
          <p:nvPr/>
        </p:nvGrpSpPr>
        <p:grpSpPr>
          <a:xfrm>
            <a:off x="3428992" y="3879251"/>
            <a:ext cx="4456496" cy="335638"/>
            <a:chOff x="3169936" y="2659566"/>
            <a:chExt cx="4456496" cy="335638"/>
          </a:xfrm>
        </p:grpSpPr>
        <p:sp>
          <p:nvSpPr>
            <p:cNvPr id="36" name="等腰三角形 35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37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6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39" name="表格 38"/>
          <p:cNvGraphicFramePr>
            <a:graphicFrameLocks noGrp="1"/>
          </p:cNvGraphicFramePr>
          <p:nvPr/>
        </p:nvGraphicFramePr>
        <p:xfrm>
          <a:off x="4214810" y="4409920"/>
          <a:ext cx="4214842" cy="63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7</a:t>
                      </a:r>
                      <a:r>
                        <a:rPr kumimoji="0" lang="zh-TW" alt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7</a:t>
                      </a:r>
                      <a:r>
                        <a:rPr lang="zh-TW" altLang="en-US" sz="1400" dirty="0" smtClean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 marT="36000" marB="360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40" name="群組 66"/>
          <p:cNvGrpSpPr/>
          <p:nvPr/>
        </p:nvGrpSpPr>
        <p:grpSpPr>
          <a:xfrm>
            <a:off x="3696931" y="4557912"/>
            <a:ext cx="4456496" cy="335638"/>
            <a:chOff x="3554055" y="3789234"/>
            <a:chExt cx="4456496" cy="335638"/>
          </a:xfrm>
        </p:grpSpPr>
        <p:sp>
          <p:nvSpPr>
            <p:cNvPr id="41" name="等腰三角形 40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42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85000"/>
                      <a:alpha val="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7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標題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這裡是賈伯斯式一行文字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7B378A-B207-47E1-ABDB-5051568C1180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21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這裡是賈伯斯式一行文字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7B378A-B207-47E1-ABDB-5051568C1180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22</a:t>
            </a:fld>
            <a:endParaRPr lang="zh-TW" altLang="en-US" dirty="0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這裡是內容簡介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內容版面配置區 8"/>
          <p:cNvSpPr>
            <a:spLocks noGrp="1"/>
          </p:cNvSpPr>
          <p:nvPr>
            <p:ph idx="2"/>
          </p:nvPr>
        </p:nvSpPr>
        <p:spPr/>
        <p:txBody>
          <a:bodyPr/>
          <a:lstStyle/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endParaRPr lang="en-US" altLang="zh-TW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F51FE4-260D-4740-B391-A2DF47A0480E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23</a:t>
            </a:fld>
            <a:endParaRPr lang="zh-TW" altLang="en-US" dirty="0"/>
          </a:p>
        </p:txBody>
      </p:sp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單欄</a:t>
            </a:r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3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12" name="內容版面配置區 11"/>
          <p:cNvSpPr>
            <a:spLocks noGrp="1"/>
          </p:cNvSpPr>
          <p:nvPr>
            <p:ph idx="3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兩欄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 smtClean="0"/>
              <a:t>這裡是小標題</a:t>
            </a:r>
            <a:endParaRPr lang="zh-TW" altLang="en-US" dirty="0" smtClean="0"/>
          </a:p>
        </p:txBody>
      </p:sp>
      <p:sp>
        <p:nvSpPr>
          <p:cNvPr id="12" name="內容版面配置區 1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4" name="內容版面配置區 13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smtClean="0"/>
          </a:p>
          <a:p>
            <a:pPr lvl="1"/>
            <a:r>
              <a:rPr lang="zh-TW" altLang="en-US" smtClean="0"/>
              <a:t>這是內文這是內文這是內文</a:t>
            </a:r>
            <a:endParaRPr lang="en-US" altLang="zh-TW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9F6020-76BB-4C3C-AFF6-45AB8655031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3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24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標題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三欄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19" name="內容版面配置區 18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這裡是內文放置處這裡是內文放置處這裡是內文放置處</a:t>
            </a:r>
            <a:endParaRPr lang="en-US" altLang="zh-TW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21" name="內容版面配置區 20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這裡是內文放置處這裡是內文放置處這裡是內文放置處</a:t>
            </a:r>
            <a:endParaRPr lang="en-US" altLang="zh-TW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96C202-24EC-427A-955C-A3A905AD1AE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25</a:t>
            </a:fld>
            <a:endParaRPr lang="zh-TW" altLang="en-US" dirty="0"/>
          </a:p>
        </p:txBody>
      </p:sp>
      <p:sp>
        <p:nvSpPr>
          <p:cNvPr id="24" name="文字版面配置區 23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25" name="內容版面配置區 24"/>
          <p:cNvSpPr>
            <a:spLocks noGrp="1"/>
          </p:cNvSpPr>
          <p:nvPr>
            <p:ph sz="quarter" idx="35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這裡是內文放置處這裡是內文放置處這裡是內文放置處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標題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三欄</a:t>
            </a:r>
            <a:r>
              <a:rPr lang="en-US" altLang="zh-TW" smtClean="0"/>
              <a:t>-</a:t>
            </a:r>
            <a:r>
              <a:rPr lang="zh-TW" altLang="en-US" smtClean="0"/>
              <a:t>下標題</a:t>
            </a:r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 smtClean="0"/>
          </a:p>
        </p:txBody>
      </p:sp>
      <p:sp>
        <p:nvSpPr>
          <p:cNvPr id="22" name="內容版面配置區 2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 smtClean="0"/>
          </a:p>
        </p:txBody>
      </p:sp>
      <p:sp>
        <p:nvSpPr>
          <p:cNvPr id="24" name="內容版面配置區 23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zh-TW" altLang="en-US" dirty="0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83C18D-F5EE-4ED1-ABA9-01B07D7EFFC3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29" name="文字版面配置區 28"/>
          <p:cNvSpPr>
            <a:spLocks noGrp="1"/>
          </p:cNvSpPr>
          <p:nvPr>
            <p:ph type="body" sz="quarter" idx="3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6" name="文字版面配置區 25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1" name="投影片編號版面配置區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26</a:t>
            </a:fld>
            <a:endParaRPr lang="zh-TW" altLang="en-US" dirty="0"/>
          </a:p>
        </p:txBody>
      </p:sp>
      <p:sp>
        <p:nvSpPr>
          <p:cNvPr id="30" name="文字版面配置區 29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 smtClean="0"/>
          </a:p>
        </p:txBody>
      </p:sp>
      <p:sp>
        <p:nvSpPr>
          <p:cNvPr id="31" name="內容版面配置區 30"/>
          <p:cNvSpPr>
            <a:spLocks noGrp="1"/>
          </p:cNvSpPr>
          <p:nvPr>
            <p:ph sz="quarter" idx="35"/>
          </p:nvPr>
        </p:nvSpPr>
        <p:spPr/>
        <p:txBody>
          <a:bodyPr/>
          <a:lstStyle/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zh-TW" altLang="en-US" dirty="0"/>
          </a:p>
        </p:txBody>
      </p:sp>
      <p:pic>
        <p:nvPicPr>
          <p:cNvPr id="42" name="圖片版面配置區 41" descr="bd.png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46" name="圖片版面配置區 45" descr="location.png"/>
          <p:cNvPicPr>
            <a:picLocks noGrp="1" noChangeAspect="1"/>
          </p:cNvPicPr>
          <p:nvPr>
            <p:ph type="pic" sz="quarter" idx="36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44" name="圖片版面配置區 43" descr="earth.png"/>
          <p:cNvPicPr>
            <a:picLocks noGrp="1" noChangeAspect="1"/>
          </p:cNvPicPr>
          <p:nvPr>
            <p:ph type="pic" sz="quarter" idx="37"/>
          </p:nvPr>
        </p:nvPicPr>
        <p:blipFill>
          <a:blip r:embed="rId4" cstate="print"/>
          <a:srcRect/>
          <a:stretch>
            <a:fillRect/>
          </a:stretch>
        </p:blipFill>
        <p:spPr/>
      </p:pic>
      <p:sp>
        <p:nvSpPr>
          <p:cNvPr id="27" name="文字版面配置區 26"/>
          <p:cNvSpPr>
            <a:spLocks noGrp="1"/>
          </p:cNvSpPr>
          <p:nvPr>
            <p:ph type="body" idx="31"/>
          </p:nvPr>
        </p:nvSpPr>
        <p:spPr/>
        <p:txBody>
          <a:bodyPr/>
          <a:lstStyle/>
          <a:p>
            <a:r>
              <a:rPr lang="zh-TW" altLang="en-US" smtClean="0"/>
              <a:t>這是下標題</a:t>
            </a:r>
            <a:endParaRPr lang="zh-TW" altLang="en-US" dirty="0"/>
          </a:p>
        </p:txBody>
      </p:sp>
      <p:sp>
        <p:nvSpPr>
          <p:cNvPr id="28" name="文字版面配置區 27"/>
          <p:cNvSpPr>
            <a:spLocks noGrp="1"/>
          </p:cNvSpPr>
          <p:nvPr>
            <p:ph type="body" idx="32"/>
          </p:nvPr>
        </p:nvSpPr>
        <p:spPr/>
        <p:txBody>
          <a:bodyPr/>
          <a:lstStyle/>
          <a:p>
            <a:r>
              <a:rPr lang="zh-TW" altLang="en-US" smtClean="0"/>
              <a:t>這是下標題</a:t>
            </a:r>
            <a:endParaRPr lang="zh-TW" altLang="en-US" dirty="0"/>
          </a:p>
        </p:txBody>
      </p:sp>
      <p:sp>
        <p:nvSpPr>
          <p:cNvPr id="34" name="文字版面配置區 33"/>
          <p:cNvSpPr>
            <a:spLocks noGrp="1"/>
          </p:cNvSpPr>
          <p:nvPr>
            <p:ph type="body" idx="38"/>
          </p:nvPr>
        </p:nvSpPr>
        <p:spPr/>
        <p:txBody>
          <a:bodyPr/>
          <a:lstStyle/>
          <a:p>
            <a:r>
              <a:rPr lang="zh-TW" altLang="en-US" smtClean="0"/>
              <a:t>這是下標題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標題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四欄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en-US" altLang="zh-TW" dirty="0" smtClean="0"/>
          </a:p>
        </p:txBody>
      </p:sp>
      <p:sp>
        <p:nvSpPr>
          <p:cNvPr id="19" name="內容版面配置區 18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en-US" altLang="zh-TW" dirty="0" smtClean="0"/>
          </a:p>
        </p:txBody>
      </p:sp>
      <p:sp>
        <p:nvSpPr>
          <p:cNvPr id="21" name="內容版面配置區 20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670C18-6F4E-4E24-BD21-74CEBBB9881A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27</a:t>
            </a:fld>
            <a:endParaRPr lang="zh-TW" altLang="en-US" dirty="0"/>
          </a:p>
        </p:txBody>
      </p:sp>
      <p:sp>
        <p:nvSpPr>
          <p:cNvPr id="24" name="文字版面配置區 23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en-US" altLang="zh-TW" dirty="0" smtClean="0"/>
          </a:p>
        </p:txBody>
      </p:sp>
      <p:sp>
        <p:nvSpPr>
          <p:cNvPr id="25" name="內容版面配置區 24"/>
          <p:cNvSpPr>
            <a:spLocks noGrp="1"/>
          </p:cNvSpPr>
          <p:nvPr>
            <p:ph sz="quarter" idx="35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6" name="文字版面配置區 25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en-US" altLang="zh-TW" dirty="0" smtClean="0"/>
          </a:p>
        </p:txBody>
      </p:sp>
      <p:sp>
        <p:nvSpPr>
          <p:cNvPr id="27" name="內容版面配置區 26"/>
          <p:cNvSpPr>
            <a:spLocks noGrp="1"/>
          </p:cNvSpPr>
          <p:nvPr>
            <p:ph sz="quarter" idx="37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E26008-78E4-4FC2-9BF0-0C597551C84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28</a:t>
            </a:fld>
            <a:endParaRPr lang="zh-TW" altLang="en-US" dirty="0"/>
          </a:p>
        </p:txBody>
      </p:sp>
      <p:sp>
        <p:nvSpPr>
          <p:cNvPr id="17" name="標題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單欄</a:t>
            </a:r>
            <a:r>
              <a:rPr lang="en-US" altLang="zh-TW" smtClean="0"/>
              <a:t>-</a:t>
            </a:r>
            <a:r>
              <a:rPr lang="zh-TW" altLang="en-US" smtClean="0"/>
              <a:t>無標題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8" name="內容版面配置區 17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2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2"/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pPr lvl="1"/>
            <a:endParaRPr lang="en-US" altLang="zh-TW" dirty="0" smtClean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48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29</a:t>
            </a:fld>
            <a:endParaRPr lang="zh-TW" altLang="en-US" dirty="0"/>
          </a:p>
        </p:txBody>
      </p:sp>
      <p:sp>
        <p:nvSpPr>
          <p:cNvPr id="9" name="標題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兩欄</a:t>
            </a:r>
            <a:r>
              <a:rPr lang="en-US" altLang="zh-TW" smtClean="0"/>
              <a:t>-</a:t>
            </a:r>
            <a:r>
              <a:rPr lang="zh-TW" altLang="en-US" smtClean="0"/>
              <a:t>無標題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0D33C8-8F97-4982-87E0-E0FF5501B2A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3" name="內容版面配置區 12"/>
          <p:cNvSpPr>
            <a:spLocks noGrp="1"/>
          </p:cNvSpPr>
          <p:nvPr>
            <p:ph idx="29"/>
          </p:nvPr>
        </p:nvSpPr>
        <p:spPr/>
        <p:txBody>
          <a:bodyPr/>
          <a:lstStyle/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dirty="0" smtClean="0"/>
          </a:p>
        </p:txBody>
      </p:sp>
      <p:sp>
        <p:nvSpPr>
          <p:cNvPr id="10" name="內容版面配置區 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smtClean="0"/>
          </a:p>
          <a:p>
            <a:r>
              <a:rPr lang="zh-TW" altLang="en-US" smtClean="0"/>
              <a:t>這裡要放置內文這裡要放置內文這裡要放置內文這裡要放置內文</a:t>
            </a:r>
            <a:endParaRPr lang="en-US" altLang="zh-TW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CBB0FB-D52F-4FB4-BC14-D1B2F671912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</a:t>
            </a:fld>
            <a:endParaRPr lang="zh-TW" altLang="en-US" dirty="0"/>
          </a:p>
        </p:txBody>
      </p:sp>
      <p:pic>
        <p:nvPicPr>
          <p:cNvPr id="6" name="圖片版面配置區 5" descr="34725491-Middle-aged-woman-working-from-home-on-laptop-Stock-Photo.jpg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print"/>
          <a:srcRect l="16674" r="16674"/>
          <a:stretch>
            <a:fillRect/>
          </a:stretch>
        </p:blipFill>
        <p:spPr/>
      </p:pic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投影片編號版面配置區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30</a:t>
            </a:fld>
            <a:endParaRPr lang="zh-TW" altLang="en-US" dirty="0"/>
          </a:p>
        </p:txBody>
      </p:sp>
      <p:sp>
        <p:nvSpPr>
          <p:cNvPr id="9" name="標題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三欄</a:t>
            </a:r>
            <a:r>
              <a:rPr lang="en-US" altLang="zh-TW" smtClean="0"/>
              <a:t>-</a:t>
            </a:r>
            <a:r>
              <a:rPr lang="zh-TW" altLang="en-US" smtClean="0"/>
              <a:t>無標題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8992CF-FC9A-4283-93DC-01A99DC7A8C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0" name="內容版面配置區 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dirty="0" smtClean="0"/>
          </a:p>
        </p:txBody>
      </p:sp>
      <p:sp>
        <p:nvSpPr>
          <p:cNvPr id="13" name="內容版面配置區 12"/>
          <p:cNvSpPr>
            <a:spLocks noGrp="1"/>
          </p:cNvSpPr>
          <p:nvPr>
            <p:ph idx="31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dirty="0"/>
          </a:p>
        </p:txBody>
      </p:sp>
      <p:sp>
        <p:nvSpPr>
          <p:cNvPr id="14" name="內容版面配置區 13"/>
          <p:cNvSpPr>
            <a:spLocks noGrp="1"/>
          </p:cNvSpPr>
          <p:nvPr>
            <p:ph idx="32"/>
          </p:nvPr>
        </p:nvSpPr>
        <p:spPr/>
        <p:txBody>
          <a:bodyPr/>
          <a:lstStyle/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smtClean="0"/>
          </a:p>
          <a:p>
            <a:r>
              <a:rPr lang="zh-TW" altLang="en-US" smtClean="0"/>
              <a:t>這裡是內文放置處這裡是內文放置處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31</a:t>
            </a:fld>
            <a:endParaRPr lang="zh-TW" altLang="en-US" dirty="0"/>
          </a:p>
        </p:txBody>
      </p:sp>
      <p:sp>
        <p:nvSpPr>
          <p:cNvPr id="9" name="標題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純文字</a:t>
            </a:r>
            <a:r>
              <a:rPr lang="en-US" altLang="zh-TW" smtClean="0"/>
              <a:t>-</a:t>
            </a:r>
            <a:r>
              <a:rPr lang="zh-TW" altLang="en-US" smtClean="0"/>
              <a:t>四欄</a:t>
            </a:r>
            <a:r>
              <a:rPr lang="en-US" altLang="zh-TW" smtClean="0"/>
              <a:t>-</a:t>
            </a:r>
            <a:r>
              <a:rPr lang="zh-TW" altLang="en-US" smtClean="0"/>
              <a:t>無標題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A2FC50-9D24-4109-8C04-7657E6FEDD6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0" name="內容版面配置區 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 smtClean="0"/>
          </a:p>
        </p:txBody>
      </p:sp>
      <p:sp>
        <p:nvSpPr>
          <p:cNvPr id="13" name="內容版面配置區 12"/>
          <p:cNvSpPr>
            <a:spLocks noGrp="1"/>
          </p:cNvSpPr>
          <p:nvPr>
            <p:ph idx="33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4" name="內容版面配置區 13"/>
          <p:cNvSpPr>
            <a:spLocks noGrp="1"/>
          </p:cNvSpPr>
          <p:nvPr>
            <p:ph idx="3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5" name="內容版面配置區 14"/>
          <p:cNvSpPr>
            <a:spLocks noGrp="1"/>
          </p:cNvSpPr>
          <p:nvPr>
            <p:ph idx="35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字版面配置區 13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0DC498-5F67-4706-B6D0-8B75E8B9B08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32</a:t>
            </a:fld>
            <a:endParaRPr lang="zh-TW" altLang="en-US" dirty="0"/>
          </a:p>
        </p:txBody>
      </p:sp>
      <p:sp>
        <p:nvSpPr>
          <p:cNvPr id="12" name="標題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文</a:t>
            </a:r>
            <a:r>
              <a:rPr lang="en-US" altLang="zh-TW" smtClean="0"/>
              <a:t>+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字多</a:t>
            </a:r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dirty="0" smtClean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3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en-US" altLang="zh-TW" dirty="0" smtClean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2DA82B-DB62-47FD-BD70-25D2BC20431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33</a:t>
            </a:fld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en-US" altLang="zh-TW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文</a:t>
            </a:r>
            <a:r>
              <a:rPr lang="en-US" altLang="zh-TW" smtClean="0"/>
              <a:t>+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字多</a:t>
            </a:r>
            <a:r>
              <a:rPr lang="en-US" altLang="zh-TW" smtClean="0"/>
              <a:t>_2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en-US" altLang="zh-TW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E7749C-FB29-410D-9A55-4DE330CD5EC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34</a:t>
            </a:fld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文</a:t>
            </a:r>
            <a:r>
              <a:rPr lang="en-US" altLang="zh-TW" smtClean="0"/>
              <a:t>+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字少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標題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文</a:t>
            </a:r>
            <a:r>
              <a:rPr lang="en-US" altLang="zh-TW" smtClean="0"/>
              <a:t>+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有意義圖不可換</a:t>
            </a:r>
            <a:r>
              <a:rPr lang="en-US" altLang="zh-TW" smtClean="0"/>
              <a:t>_</a:t>
            </a:r>
            <a:r>
              <a:rPr lang="zh-TW" altLang="en-US" smtClean="0"/>
              <a:t>字多</a:t>
            </a:r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35</a:t>
            </a:fld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D282ED60-207F-40F4-AF81-8985F17A13F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這裡是內文這裡是內文這裡是內文這裡是內文</a:t>
            </a:r>
            <a:endParaRPr lang="en-US" altLang="zh-TW" dirty="0" smtClean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34"/>
          </p:nvPr>
        </p:nvSpPr>
        <p:spPr/>
        <p:txBody>
          <a:bodyPr>
            <a:normAutofit lnSpcReduction="10000"/>
          </a:bodyPr>
          <a:lstStyle/>
          <a:p>
            <a:endParaRPr lang="zh-TW" altLang="en-US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endParaRPr lang="zh-TW" alt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文</a:t>
            </a:r>
            <a:r>
              <a:rPr lang="en-US" altLang="zh-TW" smtClean="0"/>
              <a:t>+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有意義圖不可換</a:t>
            </a:r>
            <a:r>
              <a:rPr lang="en-US" altLang="zh-TW" smtClean="0"/>
              <a:t>_</a:t>
            </a:r>
            <a:r>
              <a:rPr lang="zh-TW" altLang="en-US" smtClean="0"/>
              <a:t>字少</a:t>
            </a:r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36</a:t>
            </a:fld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D282ED60-207F-40F4-AF81-8985F17A13F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</a:p>
          <a:p>
            <a:r>
              <a:rPr lang="zh-TW" altLang="en-US" smtClean="0"/>
              <a:t>這裡是內文這裡是內文這裡是內文</a:t>
            </a:r>
          </a:p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</a:p>
          <a:p>
            <a:r>
              <a:rPr lang="zh-TW" altLang="en-US" smtClean="0"/>
              <a:t>這裡是內文這裡是內文這裡是內文</a:t>
            </a:r>
            <a:endParaRPr lang="zh-TW" altLang="en-US" dirty="0" smtClean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標題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字多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3DEC20-7AA1-4098-A4AA-F1B9104BFDD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37</a:t>
            </a:fld>
            <a:endParaRPr lang="zh-TW" altLang="en-US" dirty="0"/>
          </a:p>
        </p:txBody>
      </p:sp>
      <p:pic>
        <p:nvPicPr>
          <p:cNvPr id="21" name="圖片版面配置區 20" descr="13181416-business-man-point-virtual-buttons-in-board-room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2" cstate="print"/>
          <a:srcRect l="17538" r="17538"/>
          <a:stretch>
            <a:fillRect/>
          </a:stretch>
        </p:blipFill>
        <p:spPr/>
      </p:pic>
      <p:sp>
        <p:nvSpPr>
          <p:cNvPr id="15" name="文字版面配置區 1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</a:p>
          <a:p>
            <a:r>
              <a:rPr lang="zh-TW" altLang="en-US" smtClean="0"/>
              <a:t>這裡是內文這裡是內文這裡是內文</a:t>
            </a:r>
          </a:p>
          <a:p>
            <a:r>
              <a:rPr lang="zh-TW" altLang="en-US" smtClean="0"/>
              <a:t>這裡是內文這裡是內文這裡是內文</a:t>
            </a:r>
            <a:endParaRPr lang="zh-TW" altLang="en-US" dirty="0" smtClean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</a:t>
            </a:r>
            <a:r>
              <a:rPr lang="zh-TW" altLang="en-US" smtClean="0"/>
              <a:t>字少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99E878-25CD-40F2-AF68-4BC74D177A8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38</a:t>
            </a:fld>
            <a:endParaRPr lang="zh-TW" altLang="en-US" dirty="0"/>
          </a:p>
        </p:txBody>
      </p:sp>
      <p:pic>
        <p:nvPicPr>
          <p:cNvPr id="26" name="圖片版面配置區 25" descr="35327834-Agreement-in-the-Office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2" cstate="print"/>
          <a:srcRect l="1966" r="1966"/>
          <a:stretch>
            <a:fillRect/>
          </a:stretch>
        </p:blipFill>
        <p:spPr/>
      </p:pic>
      <p:sp>
        <p:nvSpPr>
          <p:cNvPr id="20" name="文字版面配置區 19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圖片版面配置區 30" descr="13577984-Portrait-of-a-handsome-young-business-man-with-people-in-background-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/>
          <a:srcRect l="22407" r="22407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082024-A169-4BA9-9ACF-F47BE35C8E2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39</a:t>
            </a:fld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/>
          </a:p>
        </p:txBody>
      </p:sp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_1</a:t>
            </a:r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4" name="文字版面配置區 23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5761F5-5824-4C58-BB91-70066F31254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4</a:t>
            </a:fld>
            <a:endParaRPr lang="zh-TW" altLang="en-US" dirty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TW" altLang="en-US" smtClean="0"/>
              <a:t>這是職稱</a:t>
            </a:r>
            <a:endParaRPr lang="zh-TW" altLang="en-US" dirty="0"/>
          </a:p>
        </p:txBody>
      </p:sp>
      <p:pic>
        <p:nvPicPr>
          <p:cNvPr id="9" name="圖片版面配置區 8" descr="34725491-Middle-aged-woman-working-from-home-on-laptop-Stock-Photo.jpg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print"/>
          <a:srcRect l="16682" r="16682"/>
          <a:stretch>
            <a:fillRect/>
          </a:stretch>
        </p:blipFill>
        <p:spPr/>
      </p:pic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8" name="文字版面配置區 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主講人簡介</a:t>
            </a:r>
            <a:endParaRPr lang="en-US" altLang="zh-TW" smtClean="0"/>
          </a:p>
          <a:p>
            <a:r>
              <a:rPr lang="zh-TW" altLang="en-US" smtClean="0"/>
              <a:t>主講人經歷</a:t>
            </a:r>
            <a:endParaRPr lang="en-US" altLang="zh-TW" smtClean="0"/>
          </a:p>
          <a:p>
            <a:r>
              <a:rPr lang="zh-TW" altLang="en-US" smtClean="0"/>
              <a:t>主講人學歷</a:t>
            </a:r>
            <a:endParaRPr lang="en-US" altLang="zh-TW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圖片版面配置區 41" descr="18995783-the-light-trails-on-the-modern-building-background-in-shanghai--Stock-Photo.jpg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 l="10646" r="10646"/>
          <a:stretch>
            <a:fillRect/>
          </a:stretch>
        </p:blipFill>
        <p:spPr/>
      </p:pic>
      <p:pic>
        <p:nvPicPr>
          <p:cNvPr id="41" name="圖片版面配置區 40" descr="39542810-Business-man-making-a-presentation-at-office-Business-executive-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 l="10314" r="10314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7CD483-FE19-4E29-BB3C-09D32F7DE77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40</a:t>
            </a:fld>
            <a:endParaRPr lang="zh-TW" altLang="en-US" dirty="0"/>
          </a:p>
        </p:txBody>
      </p:sp>
      <p:sp>
        <p:nvSpPr>
          <p:cNvPr id="32" name="文字版面配置區 31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7" name="文字版面配置區 2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26" name="標題 2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_2.1</a:t>
            </a:r>
            <a:endParaRPr lang="zh-TW" altLang="en-US" dirty="0"/>
          </a:p>
        </p:txBody>
      </p:sp>
      <p:sp>
        <p:nvSpPr>
          <p:cNvPr id="33" name="文字版面配置區 32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34" name="文字版面配置區 33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31" name="文字版面配置區 30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30" name="文字版面配置區 2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圖片版面配置區 41" descr="23254881-Image-of-two-young-businessmen-discussing-project-at-meeting-Stock-Photo.jpg"/>
          <p:cNvPicPr>
            <a:picLocks noGrp="1" noChangeAspect="1"/>
          </p:cNvPicPr>
          <p:nvPr>
            <p:ph type="pic" sz="quarter" idx="27"/>
          </p:nvPr>
        </p:nvPicPr>
        <p:blipFill>
          <a:blip r:embed="rId2" cstate="print"/>
          <a:srcRect t="170" b="170"/>
          <a:stretch>
            <a:fillRect/>
          </a:stretch>
        </p:blipFill>
        <p:spPr/>
      </p:pic>
      <p:pic>
        <p:nvPicPr>
          <p:cNvPr id="41" name="圖片版面配置區 40" descr="5735473-urban-cityscape-Stock-Photo.jpg"/>
          <p:cNvPicPr>
            <a:picLocks noGrp="1" noChangeAspect="1"/>
          </p:cNvPicPr>
          <p:nvPr>
            <p:ph type="pic" sz="quarter" idx="26"/>
          </p:nvPr>
        </p:nvPicPr>
        <p:blipFill>
          <a:blip r:embed="rId3" cstate="print"/>
          <a:srcRect t="55" b="55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B01953-472E-46FB-842C-6AC643B874CF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41</a:t>
            </a:fld>
            <a:endParaRPr lang="zh-TW" altLang="en-US" dirty="0"/>
          </a:p>
        </p:txBody>
      </p:sp>
      <p:sp>
        <p:nvSpPr>
          <p:cNvPr id="32" name="文字版面配置區 31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7" name="文字版面配置區 2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26" name="標題 2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_2.2</a:t>
            </a:r>
            <a:endParaRPr lang="zh-TW" altLang="en-US" dirty="0"/>
          </a:p>
        </p:txBody>
      </p:sp>
      <p:sp>
        <p:nvSpPr>
          <p:cNvPr id="33" name="文字版面配置區 32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34" name="文字版面配置區 33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9" name="文字版面配置區 28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8" name="文字版面配置區 2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圖片版面配置區 31" descr="16343283-man-looking-on-city-through-the-window-Stock-Photo.jpg"/>
          <p:cNvPicPr>
            <a:picLocks noGrp="1" noChangeAspect="1"/>
          </p:cNvPicPr>
          <p:nvPr>
            <p:ph type="pic" sz="quarter" idx="28"/>
          </p:nvPr>
        </p:nvPicPr>
        <p:blipFill>
          <a:blip r:embed="rId2" cstate="print"/>
          <a:srcRect l="3803" r="3803"/>
          <a:stretch>
            <a:fillRect/>
          </a:stretch>
        </p:blipFill>
        <p:spPr/>
      </p:pic>
      <p:pic>
        <p:nvPicPr>
          <p:cNvPr id="30" name="圖片版面配置區 29" descr="13181416-business-man-point-virtual-buttons-in-board-room-Stock-Photo.jpg"/>
          <p:cNvPicPr>
            <a:picLocks noGrp="1" noChangeAspect="1"/>
          </p:cNvPicPr>
          <p:nvPr>
            <p:ph type="pic" sz="quarter" idx="19"/>
          </p:nvPr>
        </p:nvPicPr>
        <p:blipFill>
          <a:blip r:embed="rId3" cstate="print"/>
          <a:srcRect l="2904" r="2904"/>
          <a:stretch>
            <a:fillRect/>
          </a:stretch>
        </p:blipFill>
        <p:spPr/>
      </p:pic>
      <p:pic>
        <p:nvPicPr>
          <p:cNvPr id="31" name="圖片版面配置區 30" descr="15193469-Skyscrapers-in-Kuala-Lumpur-business-center-Stock-Photo.jpg"/>
          <p:cNvPicPr>
            <a:picLocks noGrp="1" noChangeAspect="1"/>
          </p:cNvPicPr>
          <p:nvPr>
            <p:ph type="pic" sz="quarter" idx="29"/>
          </p:nvPr>
        </p:nvPicPr>
        <p:blipFill>
          <a:blip r:embed="rId4" cstate="print"/>
          <a:srcRect l="32637" r="32637"/>
          <a:stretch>
            <a:fillRect/>
          </a:stretch>
        </p:blipFill>
        <p:spPr/>
      </p:pic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3CBEA2-DDD9-40E6-90F2-56290C542FE0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42</a:t>
            </a:fld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4" name="標題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_3.1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圖片版面配置區 40" descr="49090331-business-people-international-communication-location-and-technology--Stock-Photo.jpg"/>
          <p:cNvPicPr>
            <a:picLocks noGrp="1" noChangeAspect="1"/>
          </p:cNvPicPr>
          <p:nvPr>
            <p:ph type="pic" sz="quarter" idx="26"/>
          </p:nvPr>
        </p:nvPicPr>
        <p:blipFill>
          <a:blip r:embed="rId2" cstate="print"/>
          <a:srcRect l="14365" r="14365"/>
          <a:stretch>
            <a:fillRect/>
          </a:stretch>
        </p:blipFill>
        <p:spPr/>
      </p:pic>
      <p:pic>
        <p:nvPicPr>
          <p:cNvPr id="42" name="圖片版面配置區 41" descr="10545522-Tall-business-building-in-the-city-Stock-Photo.jpg"/>
          <p:cNvPicPr>
            <a:picLocks noGrp="1" noChangeAspect="1"/>
          </p:cNvPicPr>
          <p:nvPr>
            <p:ph type="pic" sz="quarter" idx="27"/>
          </p:nvPr>
        </p:nvPicPr>
        <p:blipFill>
          <a:blip r:embed="rId3" cstate="print"/>
          <a:srcRect l="11001" r="11001"/>
          <a:stretch>
            <a:fillRect/>
          </a:stretch>
        </p:blipFill>
        <p:spPr/>
      </p:pic>
      <p:pic>
        <p:nvPicPr>
          <p:cNvPr id="40" name="圖片版面配置區 39" descr="44276749-Young-employee-looking-at-computer-monitor-during-working-day--Stock-Photo.jpg"/>
          <p:cNvPicPr>
            <a:picLocks noGrp="1" noChangeAspect="1"/>
          </p:cNvPicPr>
          <p:nvPr>
            <p:ph type="pic" sz="quarter" idx="28"/>
          </p:nvPr>
        </p:nvPicPr>
        <p:blipFill>
          <a:blip r:embed="rId4" cstate="print"/>
          <a:srcRect l="13543" r="13543"/>
          <a:stretch>
            <a:fillRect/>
          </a:stretch>
        </p:blipFill>
        <p:spPr/>
      </p:pic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ADB28-7A65-4E62-A336-A7DB6D2D43C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43</a:t>
            </a:fld>
            <a:endParaRPr lang="zh-TW" altLang="en-US" dirty="0"/>
          </a:p>
        </p:txBody>
      </p:sp>
      <p:sp>
        <p:nvSpPr>
          <p:cNvPr id="31" name="文字版面配置區 30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5" name="文字版面配置區 2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24" name="標題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_3.2</a:t>
            </a:r>
            <a:endParaRPr lang="zh-TW" altLang="en-US" dirty="0"/>
          </a:p>
        </p:txBody>
      </p:sp>
      <p:sp>
        <p:nvSpPr>
          <p:cNvPr id="32" name="文字版面配置區 31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33" name="文字版面配置區 32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7" name="文字版面配置區 26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26" name="文字版面配置區 2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圖片版面配置區 28" descr="18544690-businessman-drawing-lamp-on-wall-Stock-Photo.jpg"/>
          <p:cNvPicPr>
            <a:picLocks noGrp="1" noChangeAspect="1"/>
          </p:cNvPicPr>
          <p:nvPr>
            <p:ph type="pic" sz="quarter" idx="28"/>
          </p:nvPr>
        </p:nvPicPr>
        <p:blipFill>
          <a:blip r:embed="rId2" cstate="print"/>
          <a:srcRect l="6853" r="6853"/>
          <a:stretch>
            <a:fillRect/>
          </a:stretch>
        </p:blipFill>
        <p:spPr/>
      </p:pic>
      <p:pic>
        <p:nvPicPr>
          <p:cNvPr id="28" name="圖片版面配置區 27" descr="41875532-Business-People-Communication-Discussion-Office-Working-Concept-Stock-Photo.jpg"/>
          <p:cNvPicPr>
            <a:picLocks noGrp="1" noChangeAspect="1"/>
          </p:cNvPicPr>
          <p:nvPr>
            <p:ph type="pic" sz="quarter" idx="29"/>
          </p:nvPr>
        </p:nvPicPr>
        <p:blipFill>
          <a:blip r:embed="rId3" cstate="print"/>
          <a:srcRect l="11598" r="11598"/>
          <a:stretch>
            <a:fillRect/>
          </a:stretch>
        </p:blipFill>
        <p:spPr/>
      </p:pic>
      <p:pic>
        <p:nvPicPr>
          <p:cNvPr id="27" name="圖片版面配置區 26" descr="48280275-A-young-thoughtful-business-lady-is-dreaming-about-building-of--Stock-Photo.jpg"/>
          <p:cNvPicPr>
            <a:picLocks noGrp="1" noChangeAspect="1"/>
          </p:cNvPicPr>
          <p:nvPr>
            <p:ph type="pic" sz="quarter" idx="30"/>
          </p:nvPr>
        </p:nvPicPr>
        <p:blipFill>
          <a:blip r:embed="rId4" cstate="print"/>
          <a:srcRect l="2222" r="2222"/>
          <a:stretch>
            <a:fillRect/>
          </a:stretch>
        </p:blipFill>
        <p:spPr/>
      </p:pic>
      <p:pic>
        <p:nvPicPr>
          <p:cNvPr id="26" name="圖片版面配置區 25" descr="19424280-man-drawing-business-chart-on-wall-Stock-Photo.jpg"/>
          <p:cNvPicPr>
            <a:picLocks noGrp="1" noChangeAspect="1"/>
          </p:cNvPicPr>
          <p:nvPr>
            <p:ph type="pic" sz="quarter" idx="31"/>
          </p:nvPr>
        </p:nvPicPr>
        <p:blipFill>
          <a:blip r:embed="rId5" cstate="print"/>
          <a:srcRect t="4974" b="4974"/>
          <a:stretch>
            <a:fillRect/>
          </a:stretch>
        </p:blipFill>
        <p:spPr/>
      </p:pic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EE13A5-9BAE-4671-8E0A-B8BD2236429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44</a:t>
            </a:fld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  <p:sp>
        <p:nvSpPr>
          <p:cNvPr id="15" name="標題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輔圖</a:t>
            </a:r>
            <a:r>
              <a:rPr lang="en-US" altLang="zh-TW" smtClean="0"/>
              <a:t>_4</a:t>
            </a:r>
            <a:endParaRPr lang="zh-TW" altLang="en-US" dirty="0"/>
          </a:p>
        </p:txBody>
      </p:sp>
      <p:sp>
        <p:nvSpPr>
          <p:cNvPr id="24" name="文字版面配置區 23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5" name="文字版面配置區 24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</a:t>
            </a:r>
            <a:endParaRPr lang="en-US" altLang="zh-TW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這裡是小標題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45</a:t>
            </a:fld>
            <a:endParaRPr lang="zh-TW" altLang="en-US" dirty="0"/>
          </a:p>
        </p:txBody>
      </p:sp>
      <p:pic>
        <p:nvPicPr>
          <p:cNvPr id="20" name="圖片版面配置區 19" descr="32866871-Vector-detailed-Tablet-and-Mobile-Vector-Design-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t="3333" b="3333"/>
          <a:stretch>
            <a:fillRect/>
          </a:stretch>
        </p:blipFill>
        <p:spPr/>
      </p:pic>
      <p:sp>
        <p:nvSpPr>
          <p:cNvPr id="16" name="標題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圖說為主</a:t>
            </a:r>
            <a:r>
              <a:rPr lang="en-US" altLang="zh-TW" smtClean="0"/>
              <a:t>_1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6" name="日期版面配置區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FF9217C-502B-4542-B2B1-42B45531DF0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79" name="文字版面配置區 78"/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80" name="文字版面配置區 79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81" name="文字版面配置區 80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82" name="文字版面配置區 81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D</a:t>
            </a:r>
            <a:endParaRPr lang="zh-TW" altLang="en-US" dirty="0"/>
          </a:p>
        </p:txBody>
      </p:sp>
      <p:sp>
        <p:nvSpPr>
          <p:cNvPr id="71" name="文字版面配置區 70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75" name="文字版面配置區 74"/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pPr lvl="0"/>
            <a:r>
              <a:rPr lang="zh-TW" altLang="en-US" dirty="0" smtClean="0"/>
              <a:t>這裡要放內文</a:t>
            </a:r>
            <a:endParaRPr lang="en-US" altLang="zh-TW" dirty="0" smtClean="0"/>
          </a:p>
          <a:p>
            <a:pPr lvl="0"/>
            <a:r>
              <a:rPr lang="zh-TW" altLang="en-US" dirty="0" smtClean="0"/>
              <a:t>這裡要放內文</a:t>
            </a:r>
            <a:endParaRPr lang="zh-TW" altLang="en-US" dirty="0" smtClean="0"/>
          </a:p>
        </p:txBody>
      </p:sp>
      <p:sp>
        <p:nvSpPr>
          <p:cNvPr id="72" name="文字版面配置區 71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76" name="文字版面配置區 75"/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77" name="文字版面配置區 76"/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78" name="文字版面配置區 77"/>
          <p:cNvSpPr>
            <a:spLocks noGrp="1"/>
          </p:cNvSpPr>
          <p:nvPr>
            <p:ph type="body" sz="quarter" idx="40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74" name="文字版面配置區 73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D</a:t>
            </a:r>
            <a:endParaRPr lang="zh-TW" altLang="en-US" dirty="0"/>
          </a:p>
        </p:txBody>
      </p:sp>
      <p:sp>
        <p:nvSpPr>
          <p:cNvPr id="73" name="文字版面配置區 72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C</a:t>
            </a:r>
            <a:endParaRPr lang="zh-TW" altLang="en-US" dirty="0"/>
          </a:p>
        </p:txBody>
      </p:sp>
      <p:grpSp>
        <p:nvGrpSpPr>
          <p:cNvPr id="22" name="群組 21"/>
          <p:cNvGrpSpPr/>
          <p:nvPr/>
        </p:nvGrpSpPr>
        <p:grpSpPr>
          <a:xfrm>
            <a:off x="1007268" y="1584071"/>
            <a:ext cx="2126474" cy="516081"/>
            <a:chOff x="959432" y="1647558"/>
            <a:chExt cx="2126474" cy="516081"/>
          </a:xfrm>
        </p:grpSpPr>
        <p:sp>
          <p:nvSpPr>
            <p:cNvPr id="23" name="橢圓 22"/>
            <p:cNvSpPr/>
            <p:nvPr/>
          </p:nvSpPr>
          <p:spPr>
            <a:xfrm>
              <a:off x="3013906" y="2091639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4" name="群組 51"/>
            <p:cNvGrpSpPr/>
            <p:nvPr/>
          </p:nvGrpSpPr>
          <p:grpSpPr>
            <a:xfrm>
              <a:off x="959432" y="1647558"/>
              <a:ext cx="2088595" cy="488431"/>
              <a:chOff x="1245184" y="1755910"/>
              <a:chExt cx="2088595" cy="488431"/>
            </a:xfrm>
          </p:grpSpPr>
          <p:cxnSp>
            <p:nvCxnSpPr>
              <p:cNvPr id="25" name="直線接點 24"/>
              <p:cNvCxnSpPr/>
              <p:nvPr/>
            </p:nvCxnSpPr>
            <p:spPr>
              <a:xfrm>
                <a:off x="1245184" y="1758552"/>
                <a:ext cx="1404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直線接點 25"/>
              <p:cNvCxnSpPr/>
              <p:nvPr/>
            </p:nvCxnSpPr>
            <p:spPr>
              <a:xfrm>
                <a:off x="2640835" y="1755910"/>
                <a:ext cx="692944" cy="488431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2" name="群組 31"/>
          <p:cNvGrpSpPr/>
          <p:nvPr/>
        </p:nvGrpSpPr>
        <p:grpSpPr>
          <a:xfrm>
            <a:off x="1031065" y="3140587"/>
            <a:ext cx="2262223" cy="591378"/>
            <a:chOff x="1031065" y="1721357"/>
            <a:chExt cx="2262223" cy="591378"/>
          </a:xfrm>
        </p:grpSpPr>
        <p:sp>
          <p:nvSpPr>
            <p:cNvPr id="33" name="橢圓 32"/>
            <p:cNvSpPr/>
            <p:nvPr/>
          </p:nvSpPr>
          <p:spPr>
            <a:xfrm>
              <a:off x="3221288" y="2240735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4" name="群組 51"/>
            <p:cNvGrpSpPr/>
            <p:nvPr/>
          </p:nvGrpSpPr>
          <p:grpSpPr>
            <a:xfrm>
              <a:off x="1031065" y="1721357"/>
              <a:ext cx="2207450" cy="540813"/>
              <a:chOff x="1316817" y="1829709"/>
              <a:chExt cx="2207450" cy="540813"/>
            </a:xfrm>
          </p:grpSpPr>
          <p:cxnSp>
            <p:nvCxnSpPr>
              <p:cNvPr id="35" name="直線接點 34"/>
              <p:cNvCxnSpPr/>
              <p:nvPr/>
            </p:nvCxnSpPr>
            <p:spPr>
              <a:xfrm>
                <a:off x="1316817" y="1832372"/>
                <a:ext cx="1404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直線接點 35"/>
              <p:cNvCxnSpPr/>
              <p:nvPr/>
            </p:nvCxnSpPr>
            <p:spPr>
              <a:xfrm>
                <a:off x="2717023" y="1829709"/>
                <a:ext cx="807244" cy="540813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3" name="群組 42"/>
          <p:cNvGrpSpPr/>
          <p:nvPr/>
        </p:nvGrpSpPr>
        <p:grpSpPr>
          <a:xfrm>
            <a:off x="5957096" y="2209797"/>
            <a:ext cx="1952436" cy="527711"/>
            <a:chOff x="3028138" y="1647823"/>
            <a:chExt cx="1952436" cy="527711"/>
          </a:xfrm>
        </p:grpSpPr>
        <p:sp>
          <p:nvSpPr>
            <p:cNvPr id="44" name="橢圓 43"/>
            <p:cNvSpPr/>
            <p:nvPr/>
          </p:nvSpPr>
          <p:spPr>
            <a:xfrm>
              <a:off x="3028138" y="2103534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5" name="群組 51"/>
            <p:cNvGrpSpPr/>
            <p:nvPr/>
          </p:nvGrpSpPr>
          <p:grpSpPr>
            <a:xfrm>
              <a:off x="3071786" y="1647823"/>
              <a:ext cx="1908788" cy="479171"/>
              <a:chOff x="3357538" y="1756175"/>
              <a:chExt cx="1908788" cy="479171"/>
            </a:xfrm>
          </p:grpSpPr>
          <p:cxnSp>
            <p:nvCxnSpPr>
              <p:cNvPr id="46" name="直線接點 45"/>
              <p:cNvCxnSpPr/>
              <p:nvPr/>
            </p:nvCxnSpPr>
            <p:spPr>
              <a:xfrm>
                <a:off x="3862326" y="1759968"/>
                <a:ext cx="1404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接點 46"/>
              <p:cNvCxnSpPr/>
              <p:nvPr/>
            </p:nvCxnSpPr>
            <p:spPr>
              <a:xfrm rot="10800000" flipV="1">
                <a:off x="3357538" y="1756175"/>
                <a:ext cx="509589" cy="479171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4" name="群組 53"/>
          <p:cNvGrpSpPr/>
          <p:nvPr/>
        </p:nvGrpSpPr>
        <p:grpSpPr>
          <a:xfrm>
            <a:off x="6046745" y="3409398"/>
            <a:ext cx="1872986" cy="343436"/>
            <a:chOff x="3029734" y="2092414"/>
            <a:chExt cx="1872986" cy="343436"/>
          </a:xfrm>
        </p:grpSpPr>
        <p:sp>
          <p:nvSpPr>
            <p:cNvPr id="55" name="橢圓 54"/>
            <p:cNvSpPr/>
            <p:nvPr/>
          </p:nvSpPr>
          <p:spPr>
            <a:xfrm>
              <a:off x="3029734" y="2092414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6" name="群組 51"/>
            <p:cNvGrpSpPr/>
            <p:nvPr/>
          </p:nvGrpSpPr>
          <p:grpSpPr>
            <a:xfrm>
              <a:off x="3062287" y="2131758"/>
              <a:ext cx="1840433" cy="304092"/>
              <a:chOff x="3348039" y="2240110"/>
              <a:chExt cx="1840433" cy="304092"/>
            </a:xfrm>
          </p:grpSpPr>
          <p:cxnSp>
            <p:nvCxnSpPr>
              <p:cNvPr id="57" name="直線接點 56"/>
              <p:cNvCxnSpPr/>
              <p:nvPr/>
            </p:nvCxnSpPr>
            <p:spPr>
              <a:xfrm>
                <a:off x="3784472" y="2542578"/>
                <a:ext cx="1404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線接點 57"/>
              <p:cNvCxnSpPr/>
              <p:nvPr/>
            </p:nvCxnSpPr>
            <p:spPr>
              <a:xfrm rot="10800000">
                <a:off x="3348039" y="2240110"/>
                <a:ext cx="435776" cy="304092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圖片版面配置區 14" descr="12750331-Modern-smartphone-with-business-news-isolated-on-white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35" r="35"/>
          <a:stretch>
            <a:fillRect/>
          </a:stretch>
        </p:blipFill>
        <p:spPr/>
      </p:pic>
      <p:pic>
        <p:nvPicPr>
          <p:cNvPr id="16" name="圖片版面配置區 15" descr="13230150-World-news-articles-on-modern-digital-tablet-and-mobile-smart-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 l="8554" r="8554"/>
          <a:stretch>
            <a:fillRect/>
          </a:stretch>
        </p:blipFill>
        <p:spPr/>
      </p:pic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46</a:t>
            </a:fld>
            <a:endParaRPr lang="zh-TW" altLang="en-US" dirty="0"/>
          </a:p>
        </p:txBody>
      </p:sp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圖說為主</a:t>
            </a:r>
            <a:r>
              <a:rPr lang="en-US" altLang="zh-TW" smtClean="0"/>
              <a:t>_2</a:t>
            </a:r>
            <a:endParaRPr lang="zh-TW" altLang="en-US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A168F5-F9BF-4572-BBE9-0A52E8520CC6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68" name="文字版面配置區 67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69" name="文字版面配置區 68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70" name="文字版面配置區 69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71" name="文字版面配置區 70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D</a:t>
            </a:r>
            <a:endParaRPr lang="zh-TW" altLang="en-US" dirty="0"/>
          </a:p>
        </p:txBody>
      </p:sp>
      <p:sp>
        <p:nvSpPr>
          <p:cNvPr id="90" name="文字版面配置區 89"/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103" name="文字版面配置區 102"/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104" name="文字版面配置區 103"/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105" name="文字版面配置區 104"/>
          <p:cNvSpPr>
            <a:spLocks noGrp="1"/>
          </p:cNvSpPr>
          <p:nvPr>
            <p:ph type="body" sz="quarter" idx="40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107" name="文字版面配置區 106"/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158" name="文字版面配置區 157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159" name="文字版面配置區 158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160" name="文字版面配置區 159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D</a:t>
            </a:r>
            <a:endParaRPr lang="zh-TW" altLang="en-US" dirty="0"/>
          </a:p>
        </p:txBody>
      </p:sp>
      <p:grpSp>
        <p:nvGrpSpPr>
          <p:cNvPr id="18" name="群組 17"/>
          <p:cNvGrpSpPr/>
          <p:nvPr/>
        </p:nvGrpSpPr>
        <p:grpSpPr>
          <a:xfrm>
            <a:off x="857224" y="1928515"/>
            <a:ext cx="2071702" cy="513435"/>
            <a:chOff x="1023702" y="1657337"/>
            <a:chExt cx="2071702" cy="513435"/>
          </a:xfrm>
        </p:grpSpPr>
        <p:sp>
          <p:nvSpPr>
            <p:cNvPr id="19" name="橢圓 18"/>
            <p:cNvSpPr/>
            <p:nvPr/>
          </p:nvSpPr>
          <p:spPr>
            <a:xfrm>
              <a:off x="3023404" y="2098772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0" name="群組 51"/>
            <p:cNvGrpSpPr/>
            <p:nvPr/>
          </p:nvGrpSpPr>
          <p:grpSpPr>
            <a:xfrm>
              <a:off x="1023702" y="1657337"/>
              <a:ext cx="2033823" cy="485785"/>
              <a:chOff x="1309454" y="1765689"/>
              <a:chExt cx="2033823" cy="485785"/>
            </a:xfrm>
          </p:grpSpPr>
          <p:cxnSp>
            <p:nvCxnSpPr>
              <p:cNvPr id="21" name="直線接點 20"/>
              <p:cNvCxnSpPr/>
              <p:nvPr/>
            </p:nvCxnSpPr>
            <p:spPr>
              <a:xfrm flipV="1">
                <a:off x="1309454" y="1765689"/>
                <a:ext cx="1338498" cy="293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線接點 21"/>
              <p:cNvCxnSpPr/>
              <p:nvPr/>
            </p:nvCxnSpPr>
            <p:spPr>
              <a:xfrm>
                <a:off x="2642980" y="1765987"/>
                <a:ext cx="700297" cy="485487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8" name="群組 27"/>
          <p:cNvGrpSpPr/>
          <p:nvPr/>
        </p:nvGrpSpPr>
        <p:grpSpPr>
          <a:xfrm flipV="1">
            <a:off x="842953" y="3194043"/>
            <a:ext cx="1951626" cy="321244"/>
            <a:chOff x="857224" y="1724024"/>
            <a:chExt cx="1951626" cy="321244"/>
          </a:xfrm>
        </p:grpSpPr>
        <p:sp>
          <p:nvSpPr>
            <p:cNvPr id="29" name="橢圓 28"/>
            <p:cNvSpPr/>
            <p:nvPr/>
          </p:nvSpPr>
          <p:spPr>
            <a:xfrm>
              <a:off x="2736850" y="1973268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0" name="群組 51"/>
            <p:cNvGrpSpPr/>
            <p:nvPr/>
          </p:nvGrpSpPr>
          <p:grpSpPr>
            <a:xfrm>
              <a:off x="857224" y="1724024"/>
              <a:ext cx="1928826" cy="286312"/>
              <a:chOff x="1142976" y="1832376"/>
              <a:chExt cx="1928826" cy="286312"/>
            </a:xfrm>
          </p:grpSpPr>
          <p:cxnSp>
            <p:nvCxnSpPr>
              <p:cNvPr id="31" name="直線接點 30"/>
              <p:cNvCxnSpPr/>
              <p:nvPr/>
            </p:nvCxnSpPr>
            <p:spPr>
              <a:xfrm flipV="1">
                <a:off x="1142976" y="1832376"/>
                <a:ext cx="1504976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線接點 31"/>
              <p:cNvCxnSpPr/>
              <p:nvPr/>
            </p:nvCxnSpPr>
            <p:spPr>
              <a:xfrm>
                <a:off x="2640808" y="1832944"/>
                <a:ext cx="430994" cy="285744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9" name="群組 38"/>
          <p:cNvGrpSpPr/>
          <p:nvPr/>
        </p:nvGrpSpPr>
        <p:grpSpPr>
          <a:xfrm>
            <a:off x="5857884" y="1633538"/>
            <a:ext cx="2241908" cy="938212"/>
            <a:chOff x="2789066" y="1648804"/>
            <a:chExt cx="2241908" cy="938212"/>
          </a:xfrm>
        </p:grpSpPr>
        <p:sp>
          <p:nvSpPr>
            <p:cNvPr id="40" name="橢圓 39"/>
            <p:cNvSpPr/>
            <p:nvPr/>
          </p:nvSpPr>
          <p:spPr>
            <a:xfrm>
              <a:off x="2789066" y="2515016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1" name="群組 51"/>
            <p:cNvGrpSpPr/>
            <p:nvPr/>
          </p:nvGrpSpPr>
          <p:grpSpPr>
            <a:xfrm>
              <a:off x="2813741" y="1648804"/>
              <a:ext cx="2217233" cy="888682"/>
              <a:chOff x="3099493" y="1757156"/>
              <a:chExt cx="2217233" cy="888682"/>
            </a:xfrm>
          </p:grpSpPr>
          <p:cxnSp>
            <p:nvCxnSpPr>
              <p:cNvPr id="42" name="直線接點 41"/>
              <p:cNvCxnSpPr/>
              <p:nvPr/>
            </p:nvCxnSpPr>
            <p:spPr>
              <a:xfrm>
                <a:off x="3862326" y="1759968"/>
                <a:ext cx="14544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接點 42"/>
              <p:cNvCxnSpPr/>
              <p:nvPr/>
            </p:nvCxnSpPr>
            <p:spPr>
              <a:xfrm rot="5400000">
                <a:off x="3039288" y="1817361"/>
                <a:ext cx="888682" cy="768272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0" name="群組 49"/>
          <p:cNvGrpSpPr/>
          <p:nvPr/>
        </p:nvGrpSpPr>
        <p:grpSpPr>
          <a:xfrm>
            <a:off x="6429388" y="3143254"/>
            <a:ext cx="1863274" cy="342896"/>
            <a:chOff x="3029734" y="2092414"/>
            <a:chExt cx="1863274" cy="342896"/>
          </a:xfrm>
        </p:grpSpPr>
        <p:sp>
          <p:nvSpPr>
            <p:cNvPr id="51" name="橢圓 50"/>
            <p:cNvSpPr/>
            <p:nvPr/>
          </p:nvSpPr>
          <p:spPr>
            <a:xfrm>
              <a:off x="3029734" y="2092414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2" name="群組 51"/>
            <p:cNvGrpSpPr/>
            <p:nvPr/>
          </p:nvGrpSpPr>
          <p:grpSpPr>
            <a:xfrm>
              <a:off x="3062286" y="2131756"/>
              <a:ext cx="1830722" cy="303554"/>
              <a:chOff x="3348038" y="2240108"/>
              <a:chExt cx="1830722" cy="303554"/>
            </a:xfrm>
          </p:grpSpPr>
          <p:cxnSp>
            <p:nvCxnSpPr>
              <p:cNvPr id="53" name="直線接點 52"/>
              <p:cNvCxnSpPr/>
              <p:nvPr/>
            </p:nvCxnSpPr>
            <p:spPr>
              <a:xfrm flipV="1">
                <a:off x="3784472" y="2541691"/>
                <a:ext cx="1394288" cy="887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直線接點 53"/>
              <p:cNvCxnSpPr/>
              <p:nvPr/>
            </p:nvCxnSpPr>
            <p:spPr>
              <a:xfrm rot="10800000">
                <a:off x="3348038" y="2240108"/>
                <a:ext cx="438923" cy="303554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47</a:t>
            </a:fld>
            <a:endParaRPr lang="zh-TW" altLang="en-US" dirty="0"/>
          </a:p>
        </p:txBody>
      </p:sp>
      <p:pic>
        <p:nvPicPr>
          <p:cNvPr id="16" name="圖片版面配置區 15" descr="24085764-Computer-display-and-laptop-with-colorful-wallpaper-Front-view-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t="7184" b="7184"/>
          <a:stretch>
            <a:fillRect/>
          </a:stretch>
        </p:blipFill>
        <p:spPr/>
      </p:pic>
      <p:pic>
        <p:nvPicPr>
          <p:cNvPr id="17" name="圖片版面配置區 16" descr="47210861-PC-Monitor-Vector-Illustration-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 t="29" b="29"/>
          <a:stretch>
            <a:fillRect/>
          </a:stretch>
        </p:blipFill>
        <p:spPr/>
      </p:pic>
      <p:pic>
        <p:nvPicPr>
          <p:cNvPr id="18" name="圖片版面配置區 17" descr="23950643-Desktop-computer-and-keyboard-and-mouse-on-white-Stock-Photo.jpg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print"/>
          <a:srcRect l="5832" r="5832"/>
          <a:stretch>
            <a:fillRect/>
          </a:stretch>
        </p:blipFill>
        <p:spPr/>
      </p:pic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圖說為主</a:t>
            </a:r>
            <a:r>
              <a:rPr lang="en-US" altLang="zh-TW" smtClean="0"/>
              <a:t>_3</a:t>
            </a:r>
            <a:endParaRPr lang="zh-TW" altLang="en-US" dirty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CC8977-14A7-46C4-8EA7-9E71D8CE8D04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68" name="文字版面配置區 67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66" name="文字版面配置區 65"/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67" name="文字版面配置區 66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63" name="文字版面配置區 62"/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64" name="文字版面配置區 63"/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61" name="文字版面配置區 60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60" name="文字版面配置區 59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62" name="文字版面配置區 61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65" name="文字版面配置區 64"/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grpSp>
        <p:nvGrpSpPr>
          <p:cNvPr id="20" name="群組 19"/>
          <p:cNvGrpSpPr/>
          <p:nvPr/>
        </p:nvGrpSpPr>
        <p:grpSpPr>
          <a:xfrm>
            <a:off x="1302066" y="1859474"/>
            <a:ext cx="2238180" cy="516081"/>
            <a:chOff x="857224" y="1654691"/>
            <a:chExt cx="2238180" cy="516081"/>
          </a:xfrm>
        </p:grpSpPr>
        <p:sp>
          <p:nvSpPr>
            <p:cNvPr id="21" name="橢圓 20"/>
            <p:cNvSpPr/>
            <p:nvPr/>
          </p:nvSpPr>
          <p:spPr>
            <a:xfrm>
              <a:off x="3023404" y="2098772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2" name="群組 51"/>
            <p:cNvGrpSpPr/>
            <p:nvPr/>
          </p:nvGrpSpPr>
          <p:grpSpPr>
            <a:xfrm>
              <a:off x="857224" y="1654691"/>
              <a:ext cx="2200301" cy="488431"/>
              <a:chOff x="1142976" y="1763043"/>
              <a:chExt cx="2200301" cy="488431"/>
            </a:xfrm>
          </p:grpSpPr>
          <p:cxnSp>
            <p:nvCxnSpPr>
              <p:cNvPr id="23" name="直線接點 22"/>
              <p:cNvCxnSpPr/>
              <p:nvPr/>
            </p:nvCxnSpPr>
            <p:spPr>
              <a:xfrm flipV="1">
                <a:off x="1142976" y="1763333"/>
                <a:ext cx="1510619" cy="2356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線接點 23"/>
              <p:cNvCxnSpPr/>
              <p:nvPr/>
            </p:nvCxnSpPr>
            <p:spPr>
              <a:xfrm>
                <a:off x="2650333" y="1763043"/>
                <a:ext cx="692944" cy="488431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" name="群組 29"/>
          <p:cNvGrpSpPr/>
          <p:nvPr/>
        </p:nvGrpSpPr>
        <p:grpSpPr>
          <a:xfrm>
            <a:off x="822948" y="3443757"/>
            <a:ext cx="2043703" cy="260119"/>
            <a:chOff x="857224" y="1721637"/>
            <a:chExt cx="2043703" cy="260119"/>
          </a:xfrm>
        </p:grpSpPr>
        <p:sp>
          <p:nvSpPr>
            <p:cNvPr id="31" name="橢圓 30"/>
            <p:cNvSpPr/>
            <p:nvPr/>
          </p:nvSpPr>
          <p:spPr>
            <a:xfrm>
              <a:off x="2828927" y="1909756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2" name="群組 51"/>
            <p:cNvGrpSpPr/>
            <p:nvPr/>
          </p:nvGrpSpPr>
          <p:grpSpPr>
            <a:xfrm>
              <a:off x="857224" y="1721637"/>
              <a:ext cx="2000264" cy="216701"/>
              <a:chOff x="1142976" y="1829989"/>
              <a:chExt cx="2000264" cy="216701"/>
            </a:xfrm>
          </p:grpSpPr>
          <p:cxnSp>
            <p:nvCxnSpPr>
              <p:cNvPr id="33" name="直線接點 32"/>
              <p:cNvCxnSpPr/>
              <p:nvPr/>
            </p:nvCxnSpPr>
            <p:spPr>
              <a:xfrm>
                <a:off x="1142976" y="1832376"/>
                <a:ext cx="1504976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線接點 33"/>
              <p:cNvCxnSpPr/>
              <p:nvPr/>
            </p:nvCxnSpPr>
            <p:spPr>
              <a:xfrm>
                <a:off x="2643191" y="1829989"/>
                <a:ext cx="500049" cy="216701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" name="群組 40"/>
          <p:cNvGrpSpPr/>
          <p:nvPr/>
        </p:nvGrpSpPr>
        <p:grpSpPr>
          <a:xfrm>
            <a:off x="6223632" y="2803680"/>
            <a:ext cx="2062918" cy="531064"/>
            <a:chOff x="3018632" y="1649232"/>
            <a:chExt cx="2062918" cy="531064"/>
          </a:xfrm>
        </p:grpSpPr>
        <p:sp>
          <p:nvSpPr>
            <p:cNvPr id="42" name="橢圓 41"/>
            <p:cNvSpPr/>
            <p:nvPr/>
          </p:nvSpPr>
          <p:spPr>
            <a:xfrm>
              <a:off x="3018632" y="2108296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3" name="群組 51"/>
            <p:cNvGrpSpPr/>
            <p:nvPr/>
          </p:nvGrpSpPr>
          <p:grpSpPr>
            <a:xfrm>
              <a:off x="3062281" y="1649232"/>
              <a:ext cx="2019269" cy="482523"/>
              <a:chOff x="3348033" y="1757584"/>
              <a:chExt cx="2019269" cy="482523"/>
            </a:xfrm>
          </p:grpSpPr>
          <p:cxnSp>
            <p:nvCxnSpPr>
              <p:cNvPr id="44" name="直線接點 43"/>
              <p:cNvCxnSpPr/>
              <p:nvPr/>
            </p:nvCxnSpPr>
            <p:spPr>
              <a:xfrm>
                <a:off x="3862326" y="1759968"/>
                <a:ext cx="1504976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接點 44"/>
              <p:cNvCxnSpPr/>
              <p:nvPr/>
            </p:nvCxnSpPr>
            <p:spPr>
              <a:xfrm rot="10800000" flipV="1">
                <a:off x="3348033" y="1757584"/>
                <a:ext cx="513552" cy="482523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48</a:t>
            </a:fld>
            <a:endParaRPr lang="zh-TW" altLang="en-US" dirty="0"/>
          </a:p>
        </p:txBody>
      </p:sp>
      <p:pic>
        <p:nvPicPr>
          <p:cNvPr id="18" name="圖片版面配置區 17" descr="p11.pn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9" name="圖片版面配置區 18" descr="p12.pn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20" name="圖片版面配置區 19" descr="p13.png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print"/>
          <a:srcRect/>
          <a:stretch>
            <a:fillRect/>
          </a:stretch>
        </p:blipFill>
        <p:spPr/>
      </p:pic>
      <p:pic>
        <p:nvPicPr>
          <p:cNvPr id="21" name="圖片版面配置區 20" descr="p14.png"/>
          <p:cNvPicPr>
            <a:picLocks noGrp="1" noChangeAspect="1"/>
          </p:cNvPicPr>
          <p:nvPr>
            <p:ph type="pic" sz="quarter" idx="16"/>
          </p:nvPr>
        </p:nvPicPr>
        <p:blipFill>
          <a:blip r:embed="rId5" cstate="print"/>
          <a:srcRect/>
          <a:stretch>
            <a:fillRect/>
          </a:stretch>
        </p:blipFill>
        <p:spPr/>
      </p:pic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圖說為主</a:t>
            </a:r>
            <a:r>
              <a:rPr lang="en-US" altLang="zh-TW" smtClean="0"/>
              <a:t>_4</a:t>
            </a:r>
            <a:endParaRPr lang="zh-TW" altLang="en-US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0" name="日期版面配置區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D6ED68-3EF5-40A9-B01F-730A8C9AFE8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80" name="文字版面配置區 79"/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81" name="文字版面配置區 80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82" name="文字版面配置區 81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83" name="文字版面配置區 82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D</a:t>
            </a:r>
            <a:endParaRPr lang="zh-TW" altLang="en-US" dirty="0"/>
          </a:p>
        </p:txBody>
      </p:sp>
      <p:sp>
        <p:nvSpPr>
          <p:cNvPr id="75" name="文字版面配置區 74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A</a:t>
            </a:r>
            <a:endParaRPr lang="zh-TW" altLang="en-US" dirty="0"/>
          </a:p>
        </p:txBody>
      </p:sp>
      <p:sp>
        <p:nvSpPr>
          <p:cNvPr id="76" name="文字版面配置區 75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B</a:t>
            </a:r>
            <a:endParaRPr lang="zh-TW" altLang="en-US" dirty="0"/>
          </a:p>
        </p:txBody>
      </p:sp>
      <p:sp>
        <p:nvSpPr>
          <p:cNvPr id="77" name="文字版面配置區 76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C</a:t>
            </a:r>
            <a:endParaRPr lang="zh-TW" altLang="en-US" dirty="0"/>
          </a:p>
        </p:txBody>
      </p:sp>
      <p:sp>
        <p:nvSpPr>
          <p:cNvPr id="78" name="文字版面配置區 77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標題</a:t>
            </a:r>
            <a:r>
              <a:rPr lang="en-US" altLang="zh-TW" smtClean="0"/>
              <a:t>D</a:t>
            </a:r>
            <a:endParaRPr lang="zh-TW" altLang="en-US" dirty="0"/>
          </a:p>
        </p:txBody>
      </p:sp>
      <p:sp>
        <p:nvSpPr>
          <p:cNvPr id="79" name="文字版面配置區 78"/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84" name="文字版面配置區 83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85" name="文字版面配置區 84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sp>
        <p:nvSpPr>
          <p:cNvPr id="86" name="文字版面配置區 85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pPr lvl="0"/>
            <a:r>
              <a:rPr lang="zh-TW" altLang="en-US" smtClean="0"/>
              <a:t>這裡要放內文</a:t>
            </a:r>
            <a:endParaRPr lang="en-US" altLang="zh-TW" smtClean="0"/>
          </a:p>
          <a:p>
            <a:pPr lvl="0"/>
            <a:r>
              <a:rPr lang="zh-TW" altLang="en-US" smtClean="0"/>
              <a:t>這裡要放內文</a:t>
            </a:r>
            <a:endParaRPr lang="zh-TW" altLang="en-US" dirty="0" smtClean="0"/>
          </a:p>
        </p:txBody>
      </p:sp>
      <p:grpSp>
        <p:nvGrpSpPr>
          <p:cNvPr id="23" name="群組 22"/>
          <p:cNvGrpSpPr/>
          <p:nvPr/>
        </p:nvGrpSpPr>
        <p:grpSpPr>
          <a:xfrm>
            <a:off x="995322" y="1873605"/>
            <a:ext cx="1838379" cy="397020"/>
            <a:chOff x="1018924" y="1654694"/>
            <a:chExt cx="1838379" cy="397020"/>
          </a:xfrm>
        </p:grpSpPr>
        <p:sp>
          <p:nvSpPr>
            <p:cNvPr id="24" name="橢圓 23"/>
            <p:cNvSpPr/>
            <p:nvPr/>
          </p:nvSpPr>
          <p:spPr>
            <a:xfrm>
              <a:off x="2785303" y="1979714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5" name="群組 51"/>
            <p:cNvGrpSpPr/>
            <p:nvPr/>
          </p:nvGrpSpPr>
          <p:grpSpPr>
            <a:xfrm>
              <a:off x="1018924" y="1654694"/>
              <a:ext cx="1781229" cy="345723"/>
              <a:chOff x="1304676" y="1763046"/>
              <a:chExt cx="1781229" cy="345723"/>
            </a:xfrm>
          </p:grpSpPr>
          <p:cxnSp>
            <p:nvCxnSpPr>
              <p:cNvPr id="26" name="直線接點 25"/>
              <p:cNvCxnSpPr/>
              <p:nvPr/>
            </p:nvCxnSpPr>
            <p:spPr>
              <a:xfrm>
                <a:off x="1304676" y="1765689"/>
                <a:ext cx="1368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直線接點 26"/>
              <p:cNvCxnSpPr/>
              <p:nvPr/>
            </p:nvCxnSpPr>
            <p:spPr>
              <a:xfrm>
                <a:off x="2664634" y="1763046"/>
                <a:ext cx="421271" cy="345723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群組 32"/>
          <p:cNvGrpSpPr/>
          <p:nvPr/>
        </p:nvGrpSpPr>
        <p:grpSpPr>
          <a:xfrm flipV="1">
            <a:off x="974724" y="3448044"/>
            <a:ext cx="1975450" cy="402316"/>
            <a:chOff x="857224" y="1325572"/>
            <a:chExt cx="1975450" cy="402316"/>
          </a:xfrm>
        </p:grpSpPr>
        <p:sp>
          <p:nvSpPr>
            <p:cNvPr id="34" name="橢圓 33"/>
            <p:cNvSpPr/>
            <p:nvPr/>
          </p:nvSpPr>
          <p:spPr>
            <a:xfrm>
              <a:off x="2760674" y="1325572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5" name="群組 51"/>
            <p:cNvGrpSpPr/>
            <p:nvPr/>
          </p:nvGrpSpPr>
          <p:grpSpPr>
            <a:xfrm>
              <a:off x="857224" y="1386567"/>
              <a:ext cx="1928826" cy="341321"/>
              <a:chOff x="1142976" y="1494919"/>
              <a:chExt cx="1928826" cy="341321"/>
            </a:xfrm>
          </p:grpSpPr>
          <p:cxnSp>
            <p:nvCxnSpPr>
              <p:cNvPr id="36" name="直線接點 35"/>
              <p:cNvCxnSpPr/>
              <p:nvPr/>
            </p:nvCxnSpPr>
            <p:spPr>
              <a:xfrm>
                <a:off x="1142976" y="1832376"/>
                <a:ext cx="1504976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 flipV="1">
                <a:off x="2651126" y="1494919"/>
                <a:ext cx="420676" cy="341321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4" name="群組 43"/>
          <p:cNvGrpSpPr/>
          <p:nvPr/>
        </p:nvGrpSpPr>
        <p:grpSpPr>
          <a:xfrm>
            <a:off x="5954690" y="1643068"/>
            <a:ext cx="2011505" cy="482601"/>
            <a:chOff x="3070045" y="1647215"/>
            <a:chExt cx="2011505" cy="482601"/>
          </a:xfrm>
        </p:grpSpPr>
        <p:sp>
          <p:nvSpPr>
            <p:cNvPr id="45" name="橢圓 44"/>
            <p:cNvSpPr/>
            <p:nvPr/>
          </p:nvSpPr>
          <p:spPr>
            <a:xfrm>
              <a:off x="3070045" y="2057816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6" name="群組 51"/>
            <p:cNvGrpSpPr/>
            <p:nvPr/>
          </p:nvGrpSpPr>
          <p:grpSpPr>
            <a:xfrm>
              <a:off x="3074818" y="1647215"/>
              <a:ext cx="2006732" cy="439733"/>
              <a:chOff x="3360570" y="1755567"/>
              <a:chExt cx="2006732" cy="439733"/>
            </a:xfrm>
          </p:grpSpPr>
          <p:cxnSp>
            <p:nvCxnSpPr>
              <p:cNvPr id="47" name="直線接點 46"/>
              <p:cNvCxnSpPr/>
              <p:nvPr/>
            </p:nvCxnSpPr>
            <p:spPr>
              <a:xfrm>
                <a:off x="3862326" y="1759968"/>
                <a:ext cx="1504976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接點 47"/>
              <p:cNvCxnSpPr/>
              <p:nvPr/>
            </p:nvCxnSpPr>
            <p:spPr>
              <a:xfrm rot="10800000" flipV="1">
                <a:off x="3360570" y="1755567"/>
                <a:ext cx="507990" cy="439733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5" name="群組 54"/>
          <p:cNvGrpSpPr/>
          <p:nvPr/>
        </p:nvGrpSpPr>
        <p:grpSpPr>
          <a:xfrm>
            <a:off x="5993351" y="3387686"/>
            <a:ext cx="1770928" cy="177834"/>
            <a:chOff x="3097352" y="2258144"/>
            <a:chExt cx="1770928" cy="177834"/>
          </a:xfrm>
        </p:grpSpPr>
        <p:sp>
          <p:nvSpPr>
            <p:cNvPr id="56" name="橢圓 55"/>
            <p:cNvSpPr/>
            <p:nvPr/>
          </p:nvSpPr>
          <p:spPr>
            <a:xfrm>
              <a:off x="3097352" y="2258144"/>
              <a:ext cx="72000" cy="72000"/>
            </a:xfrm>
            <a:prstGeom prst="ellipse">
              <a:avLst/>
            </a:prstGeom>
            <a:solidFill>
              <a:srgbClr val="3A3A3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7" name="群組 51"/>
            <p:cNvGrpSpPr/>
            <p:nvPr/>
          </p:nvGrpSpPr>
          <p:grpSpPr>
            <a:xfrm>
              <a:off x="3120629" y="2286761"/>
              <a:ext cx="1747651" cy="149217"/>
              <a:chOff x="3406381" y="2395113"/>
              <a:chExt cx="1747651" cy="149217"/>
            </a:xfrm>
          </p:grpSpPr>
          <p:cxnSp>
            <p:nvCxnSpPr>
              <p:cNvPr id="58" name="直線接點 57"/>
              <p:cNvCxnSpPr/>
              <p:nvPr/>
            </p:nvCxnSpPr>
            <p:spPr>
              <a:xfrm>
                <a:off x="3786032" y="2544151"/>
                <a:ext cx="1368000" cy="0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線接點 58"/>
              <p:cNvCxnSpPr/>
              <p:nvPr/>
            </p:nvCxnSpPr>
            <p:spPr>
              <a:xfrm rot="10800000">
                <a:off x="3406381" y="2395113"/>
                <a:ext cx="390513" cy="149217"/>
              </a:xfrm>
              <a:prstGeom prst="line">
                <a:avLst/>
              </a:prstGeom>
              <a:ln>
                <a:solidFill>
                  <a:srgbClr val="3A3A3A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49</a:t>
            </a:fld>
            <a:endParaRPr lang="zh-TW" altLang="en-US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93B37D-2E4F-4673-A871-E483D5CE45CB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2" name="標題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_1</a:t>
            </a:r>
            <a:endParaRPr lang="zh-TW" altLang="en-US" dirty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這是內文這是內文</a:t>
            </a:r>
          </a:p>
          <a:p>
            <a:r>
              <a:rPr lang="zh-TW" altLang="en-US" smtClean="0"/>
              <a:t>這是內文這是內文</a:t>
            </a:r>
            <a:endParaRPr lang="en-US" altLang="zh-TW" dirty="0" smtClean="0"/>
          </a:p>
        </p:txBody>
      </p:sp>
      <p:pic>
        <p:nvPicPr>
          <p:cNvPr id="23" name="內容版面配置區 22" descr="41875532-Business-People-Communication-Discussion-Office-Working-Concept-Stock-Photo.jpg"/>
          <p:cNvPicPr>
            <a:picLocks noGrp="1" noChangeAspect="1"/>
          </p:cNvPicPr>
          <p:nvPr>
            <p:ph sz="quarter" idx="46"/>
          </p:nvPr>
        </p:nvPicPr>
        <p:blipFill>
          <a:blip r:embed="rId2" cstate="print"/>
          <a:stretch>
            <a:fillRect/>
          </a:stretch>
        </p:blipFill>
        <p:spPr/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圖片版面配置區 40" descr="45309817-business-people-group-at-modern-office-indoors-have-fun-and-push-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t="10382" b="10382"/>
          <a:stretch>
            <a:fillRect/>
          </a:stretch>
        </p:blipFill>
        <p:spPr/>
      </p:pic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組織圖</a:t>
            </a:r>
            <a:r>
              <a:rPr lang="en-US" altLang="zh-TW" smtClean="0"/>
              <a:t>_</a:t>
            </a:r>
            <a:r>
              <a:rPr lang="zh-TW" altLang="en-US" smtClean="0"/>
              <a:t>團體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595A6C-3697-4F4F-9AC0-8B8B6388524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</a:t>
            </a:fld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en-US" altLang="zh-TW" smtClean="0"/>
          </a:p>
          <a:p>
            <a:r>
              <a:rPr lang="zh-TW" altLang="en-US" smtClean="0"/>
              <a:t>這裡是內文這裡是內文這裡是內文</a:t>
            </a:r>
            <a:endParaRPr lang="zh-TW" altLang="en-US" dirty="0"/>
          </a:p>
        </p:txBody>
      </p:sp>
      <p:pic>
        <p:nvPicPr>
          <p:cNvPr id="66" name="圖片版面配置區 65" descr="p5臉書.png"/>
          <p:cNvPicPr>
            <a:picLocks noGrp="1" noChangeAspect="1"/>
          </p:cNvPicPr>
          <p:nvPr>
            <p:ph type="pic" sz="quarter" idx="55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67" name="圖片版面配置區 66" descr="p5電子信箱.png"/>
          <p:cNvPicPr>
            <a:picLocks noGrp="1" noChangeAspect="1"/>
          </p:cNvPicPr>
          <p:nvPr>
            <p:ph type="pic" sz="quarter" idx="56"/>
          </p:nvPr>
        </p:nvPicPr>
        <p:blipFill>
          <a:blip r:embed="rId4" cstate="print"/>
          <a:srcRect/>
          <a:stretch>
            <a:fillRect/>
          </a:stretch>
        </p:blipFill>
        <p:spPr/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圖片版面配置區 25" descr="33863380-High-angle-view-of-businesswomen-discussing-at-table-in-office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2" cstate="print"/>
          <a:srcRect t="19982" b="19982"/>
          <a:stretch>
            <a:fillRect/>
          </a:stretch>
        </p:blipFill>
        <p:spPr/>
      </p:pic>
      <p:pic>
        <p:nvPicPr>
          <p:cNvPr id="27" name="圖片版面配置區 26" descr="19684849-Office-supplies-computer-keyboard-and-coffee-cup-on-wooden-table-Stock-Photo.jpg"/>
          <p:cNvPicPr>
            <a:picLocks noGrp="1" noChangeAspect="1"/>
          </p:cNvPicPr>
          <p:nvPr>
            <p:ph type="pic" sz="quarter" idx="34"/>
          </p:nvPr>
        </p:nvPicPr>
        <p:blipFill>
          <a:blip r:embed="rId3" cstate="print"/>
          <a:srcRect t="19630" b="19630"/>
          <a:stretch>
            <a:fillRect/>
          </a:stretch>
        </p:blipFill>
        <p:spPr/>
      </p:pic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1CCC7F-D0FC-497F-BB13-86DB6086753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50</a:t>
            </a:fld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這是內文這是內文</a:t>
            </a:r>
            <a:endParaRPr lang="en-US" altLang="zh-TW" smtClean="0"/>
          </a:p>
          <a:p>
            <a:r>
              <a:rPr lang="zh-TW" altLang="en-US" smtClean="0"/>
              <a:t>這是內文這是內文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_2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5" name="文字版面配置區 24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TW" altLang="en-US" smtClean="0"/>
              <a:t>這是內文這是內文</a:t>
            </a:r>
            <a:endParaRPr lang="en-US" altLang="zh-TW" smtClean="0"/>
          </a:p>
          <a:p>
            <a:r>
              <a:rPr lang="zh-TW" altLang="en-US" smtClean="0"/>
              <a:t>這是內文這是內文</a:t>
            </a:r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_3</a:t>
            </a:r>
            <a:endParaRPr lang="zh-TW" altLang="en-US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8C4357-8586-47F7-9D4C-849AE877F3B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51</a:t>
            </a:fld>
            <a:endParaRPr lang="zh-TW" altLang="en-US" dirty="0"/>
          </a:p>
        </p:txBody>
      </p:sp>
      <p:pic>
        <p:nvPicPr>
          <p:cNvPr id="38" name="圖片版面配置區 37" descr="53071869-Business-People-Teamwork-Collaboration-Relation-Concept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2" cstate="print"/>
          <a:srcRect l="13272" r="13272"/>
          <a:stretch>
            <a:fillRect/>
          </a:stretch>
        </p:blipFill>
        <p:spPr/>
      </p:pic>
      <p:pic>
        <p:nvPicPr>
          <p:cNvPr id="42" name="圖片版面配置區 41" descr="52336697-Business-Chart-Report-Statistic-Palnning-Analysis-Concept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3" cstate="print"/>
          <a:srcRect l="10693" r="10693"/>
          <a:stretch>
            <a:fillRect/>
          </a:stretch>
        </p:blipFill>
        <p:spPr/>
      </p:pic>
      <p:pic>
        <p:nvPicPr>
          <p:cNvPr id="43" name="圖片版面配置區 42" descr="44777210-Business-team-celebrating-a-good-job-in-the-office-Stock-Photo.jpg"/>
          <p:cNvPicPr>
            <a:picLocks noGrp="1" noChangeAspect="1"/>
          </p:cNvPicPr>
          <p:nvPr>
            <p:ph type="pic" sz="quarter" idx="34"/>
          </p:nvPr>
        </p:nvPicPr>
        <p:blipFill>
          <a:blip r:embed="rId4" cstate="print"/>
          <a:srcRect l="16786" r="16786"/>
          <a:stretch>
            <a:fillRect/>
          </a:stretch>
        </p:blipFill>
        <p:spPr/>
      </p:pic>
      <p:sp>
        <p:nvSpPr>
          <p:cNvPr id="24" name="文字版面配置區 23"/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25" name="文字版面配置區 24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</a:p>
          <a:p>
            <a:endParaRPr lang="zh-TW" altLang="en-US" dirty="0"/>
          </a:p>
        </p:txBody>
      </p:sp>
      <p:sp>
        <p:nvSpPr>
          <p:cNvPr id="26" name="文字版面配置區 25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27" name="文字版面配置區 26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28" name="文字版面配置區 27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標題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_4</a:t>
            </a:r>
            <a:endParaRPr lang="zh-TW" altLang="en-US" dirty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dirty="0" smtClean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</a:p>
          <a:p>
            <a:r>
              <a:rPr lang="zh-TW" altLang="en-US" smtClean="0"/>
              <a:t>這裡放置內文</a:t>
            </a:r>
            <a:endParaRPr lang="en-US" altLang="zh-TW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9EFDA-0E68-45B9-961C-9A0B283C39D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52</a:t>
            </a:fld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idx="34"/>
          </p:nvPr>
        </p:nvSpPr>
        <p:spPr/>
        <p:txBody>
          <a:bodyPr/>
          <a:lstStyle/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dirty="0" smtClean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smtClean="0"/>
          </a:p>
          <a:p>
            <a:r>
              <a:rPr lang="zh-TW" altLang="en-US" smtClean="0"/>
              <a:t>這裡放置內文</a:t>
            </a:r>
            <a:endParaRPr lang="en-US" altLang="zh-TW" dirty="0"/>
          </a:p>
        </p:txBody>
      </p:sp>
      <p:pic>
        <p:nvPicPr>
          <p:cNvPr id="28" name="圖片版面配置區 27" descr="13577984-Portrait-of-a-handsome-young-business-man-with-people-in-background--Stock-Photo.jpg"/>
          <p:cNvPicPr>
            <a:picLocks noGrp="1" noChangeAspect="1"/>
          </p:cNvPicPr>
          <p:nvPr>
            <p:ph type="pic" sz="quarter" idx="38"/>
          </p:nvPr>
        </p:nvPicPr>
        <p:blipFill>
          <a:blip r:embed="rId2" cstate="print"/>
          <a:srcRect l="16636" r="16636"/>
          <a:stretch>
            <a:fillRect/>
          </a:stretch>
        </p:blipFill>
        <p:spPr/>
      </p:pic>
      <p:pic>
        <p:nvPicPr>
          <p:cNvPr id="29" name="圖片版面配置區 28" descr="22475344-Face-of-beautiful-woman-on-the-background-of-business-people-Stock-Photo.jpg"/>
          <p:cNvPicPr>
            <a:picLocks noGrp="1" noChangeAspect="1"/>
          </p:cNvPicPr>
          <p:nvPr>
            <p:ph type="pic" sz="quarter" idx="39"/>
          </p:nvPr>
        </p:nvPicPr>
        <p:blipFill>
          <a:blip r:embed="rId3" cstate="print"/>
          <a:srcRect l="14049" r="14049"/>
          <a:stretch>
            <a:fillRect/>
          </a:stretch>
        </p:blipFill>
        <p:spPr/>
      </p:pic>
      <p:pic>
        <p:nvPicPr>
          <p:cNvPr id="30" name="圖片版面配置區 29" descr="46421229-Owner-Of-Gift-Shop-Standing-In-Doorway-Stock-Photo.jpg"/>
          <p:cNvPicPr>
            <a:picLocks noGrp="1" noChangeAspect="1"/>
          </p:cNvPicPr>
          <p:nvPr>
            <p:ph type="pic" sz="quarter" idx="40"/>
          </p:nvPr>
        </p:nvPicPr>
        <p:blipFill>
          <a:blip r:embed="rId4" cstate="print"/>
          <a:srcRect l="16721" r="16721"/>
          <a:stretch>
            <a:fillRect/>
          </a:stretch>
        </p:blipFill>
        <p:spPr/>
      </p:pic>
      <p:pic>
        <p:nvPicPr>
          <p:cNvPr id="31" name="圖片版面配置區 30" descr="22081619-Confident-successful-young-businessman-leaning-his-arms-on-his--Stock-Photo.jpg"/>
          <p:cNvPicPr>
            <a:picLocks noGrp="1" noChangeAspect="1"/>
          </p:cNvPicPr>
          <p:nvPr>
            <p:ph type="pic" sz="quarter" idx="41"/>
          </p:nvPr>
        </p:nvPicPr>
        <p:blipFill>
          <a:blip r:embed="rId5" cstate="print"/>
          <a:srcRect t="167" b="167"/>
          <a:stretch>
            <a:fillRect/>
          </a:stretch>
        </p:blipFill>
        <p:spPr/>
      </p:pic>
      <p:sp>
        <p:nvSpPr>
          <p:cNvPr id="20" name="文字版面配置區 19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標題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_5</a:t>
            </a:r>
            <a:endParaRPr lang="zh-TW" altLang="en-US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dirty="0" smtClean="0"/>
          </a:p>
        </p:txBody>
      </p:sp>
      <p:sp>
        <p:nvSpPr>
          <p:cNvPr id="28" name="文字版面配置區 27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D4208B-9A0A-45C7-B29B-1438695BC718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53</a:t>
            </a:fld>
            <a:endParaRPr lang="zh-TW" altLang="en-US" dirty="0"/>
          </a:p>
        </p:txBody>
      </p:sp>
      <p:sp>
        <p:nvSpPr>
          <p:cNvPr id="31" name="文字版面配置區 30"/>
          <p:cNvSpPr>
            <a:spLocks noGrp="1"/>
          </p:cNvSpPr>
          <p:nvPr>
            <p:ph type="body" idx="34"/>
          </p:nvPr>
        </p:nvSpPr>
        <p:spPr/>
        <p:txBody>
          <a:bodyPr/>
          <a:lstStyle/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dirty="0" smtClean="0"/>
          </a:p>
        </p:txBody>
      </p:sp>
      <p:sp>
        <p:nvSpPr>
          <p:cNvPr id="32" name="文字版面配置區 31"/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dirty="0"/>
          </a:p>
        </p:txBody>
      </p:sp>
      <p:sp>
        <p:nvSpPr>
          <p:cNvPr id="33" name="文字版面配置區 32"/>
          <p:cNvSpPr>
            <a:spLocks noGrp="1"/>
          </p:cNvSpPr>
          <p:nvPr>
            <p:ph type="body" idx="38"/>
          </p:nvPr>
        </p:nvSpPr>
        <p:spPr/>
        <p:txBody>
          <a:bodyPr/>
          <a:lstStyle/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smtClean="0"/>
          </a:p>
          <a:p>
            <a:r>
              <a:rPr lang="zh-TW" altLang="en-US" smtClean="0"/>
              <a:t>這裡放內文</a:t>
            </a:r>
            <a:endParaRPr lang="en-US" altLang="zh-TW" dirty="0" smtClean="0"/>
          </a:p>
        </p:txBody>
      </p:sp>
      <p:pic>
        <p:nvPicPr>
          <p:cNvPr id="39" name="圖片版面配置區 38" descr="44691163-Designer-Teamwork-Brainstorming-Planning-Meeting-Concept-Stock-Photo.jpg"/>
          <p:cNvPicPr>
            <a:picLocks noGrp="1" noChangeAspect="1"/>
          </p:cNvPicPr>
          <p:nvPr>
            <p:ph type="pic" sz="quarter" idx="52"/>
          </p:nvPr>
        </p:nvPicPr>
        <p:blipFill>
          <a:blip r:embed="rId2" cstate="print"/>
          <a:srcRect l="16635" r="16635"/>
          <a:stretch>
            <a:fillRect/>
          </a:stretch>
        </p:blipFill>
        <p:spPr/>
      </p:pic>
      <p:pic>
        <p:nvPicPr>
          <p:cNvPr id="40" name="圖片版面配置區 39" descr="49878265-Happy-business-team-applauding-at-conference-Stock-Photo.jpg"/>
          <p:cNvPicPr>
            <a:picLocks noGrp="1" noChangeAspect="1"/>
          </p:cNvPicPr>
          <p:nvPr>
            <p:ph type="pic" sz="quarter" idx="53"/>
          </p:nvPr>
        </p:nvPicPr>
        <p:blipFill>
          <a:blip r:embed="rId3" cstate="print"/>
          <a:srcRect l="16698" r="16698"/>
          <a:stretch>
            <a:fillRect/>
          </a:stretch>
        </p:blipFill>
        <p:spPr/>
      </p:pic>
      <p:pic>
        <p:nvPicPr>
          <p:cNvPr id="41" name="圖片版面配置區 40" descr="44975675-Business-man-making-a-presentation-at-office-Business-executive--Stock-Photo.jpg"/>
          <p:cNvPicPr>
            <a:picLocks noGrp="1" noChangeAspect="1"/>
          </p:cNvPicPr>
          <p:nvPr>
            <p:ph type="pic" sz="quarter" idx="54"/>
          </p:nvPr>
        </p:nvPicPr>
        <p:blipFill>
          <a:blip r:embed="rId4" cstate="print"/>
          <a:srcRect l="16698" r="16698"/>
          <a:stretch>
            <a:fillRect/>
          </a:stretch>
        </p:blipFill>
        <p:spPr/>
      </p:pic>
      <p:pic>
        <p:nvPicPr>
          <p:cNvPr id="42" name="圖片版面配置區 41" descr="41875532-Business-People-Communication-Discussion-Office-Working-Concept-Stock-Photo.jpg"/>
          <p:cNvPicPr>
            <a:picLocks noGrp="1" noChangeAspect="1"/>
          </p:cNvPicPr>
          <p:nvPr>
            <p:ph type="pic" sz="quarter" idx="55"/>
          </p:nvPr>
        </p:nvPicPr>
        <p:blipFill>
          <a:blip r:embed="rId5" cstate="print"/>
          <a:srcRect l="11564" r="11564"/>
          <a:stretch>
            <a:fillRect/>
          </a:stretch>
        </p:blipFill>
        <p:spPr/>
      </p:pic>
      <p:pic>
        <p:nvPicPr>
          <p:cNvPr id="43" name="圖片版面配置區 42" descr="46622385-Businessman-speaking-on-the-phone-and-looking-at-computer-screen--Stock-Photo.jpg"/>
          <p:cNvPicPr>
            <a:picLocks noGrp="1" noChangeAspect="1"/>
          </p:cNvPicPr>
          <p:nvPr>
            <p:ph type="pic" sz="quarter" idx="56"/>
          </p:nvPr>
        </p:nvPicPr>
        <p:blipFill>
          <a:blip r:embed="rId6" cstate="print"/>
          <a:srcRect l="16698" r="16698"/>
          <a:stretch>
            <a:fillRect/>
          </a:stretch>
        </p:blipFill>
        <p:spPr/>
      </p:pic>
      <p:sp>
        <p:nvSpPr>
          <p:cNvPr id="29" name="文字版面配置區 28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30" name="文字版面配置區 29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54</a:t>
            </a:fld>
            <a:endParaRPr lang="zh-TW" altLang="en-US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0BAFF-C717-499E-8A2D-AC8A1C2B74E2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6" name="標題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_6</a:t>
            </a:r>
            <a:endParaRPr lang="zh-TW" altLang="en-US" dirty="0"/>
          </a:p>
        </p:txBody>
      </p:sp>
      <p:pic>
        <p:nvPicPr>
          <p:cNvPr id="65" name="圖片版面配置區 64" descr="36159044-Smiling-young-casual-business-man-with-mobile-phone-in-the-hand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2" cstate="print"/>
          <a:srcRect l="16708" r="16708"/>
          <a:stretch>
            <a:fillRect/>
          </a:stretch>
        </p:blipFill>
        <p:spPr/>
      </p:pic>
      <p:pic>
        <p:nvPicPr>
          <p:cNvPr id="66" name="圖片版面配置區 65" descr="17493749-Young-pretty-business-woman-with-notebook-in-the-office-Stock-Photo.jpg"/>
          <p:cNvPicPr>
            <a:picLocks noGrp="1" noChangeAspect="1"/>
          </p:cNvPicPr>
          <p:nvPr>
            <p:ph type="pic" sz="quarter" idx="35"/>
          </p:nvPr>
        </p:nvPicPr>
        <p:blipFill>
          <a:blip r:embed="rId3" cstate="print"/>
          <a:srcRect l="16625" r="16625"/>
          <a:stretch>
            <a:fillRect/>
          </a:stretch>
        </p:blipFill>
        <p:spPr/>
      </p:pic>
      <p:pic>
        <p:nvPicPr>
          <p:cNvPr id="67" name="圖片版面配置區 66" descr="31275509-Closeup-headshot-portrait-young-beautiful-business-woman-in--Stock-Photo.jpg"/>
          <p:cNvPicPr>
            <a:picLocks noGrp="1" noChangeAspect="1"/>
          </p:cNvPicPr>
          <p:nvPr>
            <p:ph type="pic" sz="quarter" idx="37"/>
          </p:nvPr>
        </p:nvPicPr>
        <p:blipFill>
          <a:blip r:embed="rId4" cstate="print"/>
          <a:srcRect l="1091" r="1091"/>
          <a:stretch>
            <a:fillRect/>
          </a:stretch>
        </p:blipFill>
        <p:spPr/>
      </p:pic>
      <p:pic>
        <p:nvPicPr>
          <p:cNvPr id="70" name="圖片版面配置區 69" descr="43947520-Business--Stock-Photo.jpg"/>
          <p:cNvPicPr>
            <a:picLocks noGrp="1" noChangeAspect="1"/>
          </p:cNvPicPr>
          <p:nvPr>
            <p:ph type="pic" sz="quarter" idx="38"/>
          </p:nvPr>
        </p:nvPicPr>
        <p:blipFill>
          <a:blip r:embed="rId5" cstate="print"/>
          <a:srcRect l="1964" r="1964"/>
          <a:stretch>
            <a:fillRect/>
          </a:stretch>
        </p:blipFill>
        <p:spPr/>
      </p:pic>
      <p:pic>
        <p:nvPicPr>
          <p:cNvPr id="69" name="圖片版面配置區 68" descr="46421229-Owner-Of-Gift-Shop-Standing-In-Doorway-Stock-Photo.jpg"/>
          <p:cNvPicPr>
            <a:picLocks noGrp="1" noChangeAspect="1"/>
          </p:cNvPicPr>
          <p:nvPr>
            <p:ph type="pic" sz="quarter" idx="40"/>
          </p:nvPr>
        </p:nvPicPr>
        <p:blipFill>
          <a:blip r:embed="rId6" cstate="print"/>
          <a:srcRect l="16625" r="16625"/>
          <a:stretch>
            <a:fillRect/>
          </a:stretch>
        </p:blipFill>
        <p:spPr/>
      </p:pic>
      <p:pic>
        <p:nvPicPr>
          <p:cNvPr id="68" name="圖片版面配置區 67" descr="39664168-Portrait-of-smiling-modern-business-woman-in-office-Stock-Photo.jpg"/>
          <p:cNvPicPr>
            <a:picLocks noGrp="1" noChangeAspect="1"/>
          </p:cNvPicPr>
          <p:nvPr>
            <p:ph type="pic" sz="quarter" idx="42"/>
          </p:nvPr>
        </p:nvPicPr>
        <p:blipFill>
          <a:blip r:embed="rId7" cstate="print"/>
          <a:srcRect l="15513" r="15513"/>
          <a:stretch>
            <a:fillRect/>
          </a:stretch>
        </p:blipFill>
        <p:spPr/>
      </p:pic>
      <p:sp>
        <p:nvSpPr>
          <p:cNvPr id="28" name="文字版面配置區 27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36" name="文字版面配置區 35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37" name="文字版面配置區 36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38" name="文字版面配置區 37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39" name="文字版面配置區 38"/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40" name="文字版面配置區 39"/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41" name="文字版面配置區 40"/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42" name="文字版面配置區 41"/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43" name="文字版面配置區 42"/>
          <p:cNvSpPr>
            <a:spLocks noGrp="1"/>
          </p:cNvSpPr>
          <p:nvPr>
            <p:ph type="body" sz="quarter" idx="56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44" name="文字版面配置區 43"/>
          <p:cNvSpPr>
            <a:spLocks noGrp="1"/>
          </p:cNvSpPr>
          <p:nvPr>
            <p:ph type="body" sz="quarter" idx="57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45" name="文字版面配置區 44"/>
          <p:cNvSpPr>
            <a:spLocks noGrp="1"/>
          </p:cNvSpPr>
          <p:nvPr>
            <p:ph type="body" sz="quarter" idx="60"/>
          </p:nvPr>
        </p:nvSpPr>
        <p:spPr/>
        <p:txBody>
          <a:bodyPr/>
          <a:lstStyle/>
          <a:p>
            <a:r>
              <a:rPr lang="zh-TW" altLang="en-US" smtClean="0"/>
              <a:t>小標題</a:t>
            </a:r>
            <a:endParaRPr lang="zh-TW" altLang="en-US" dirty="0"/>
          </a:p>
        </p:txBody>
      </p:sp>
      <p:sp>
        <p:nvSpPr>
          <p:cNvPr id="46" name="文字版面配置區 45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en-US" altLang="zh-TW" smtClean="0"/>
          </a:p>
          <a:p>
            <a:r>
              <a:rPr lang="zh-TW" altLang="en-US" smtClean="0"/>
              <a:t>這是內文</a:t>
            </a:r>
            <a:endParaRPr lang="zh-TW" altLang="en-US" dirty="0"/>
          </a:p>
        </p:txBody>
      </p:sp>
      <p:sp>
        <p:nvSpPr>
          <p:cNvPr id="29" name="文字版面配置區 28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 smtClean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55</a:t>
            </a:fld>
            <a:endParaRPr lang="zh-TW" altLang="en-US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BD74D8-A981-48FC-9293-091A563A8109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16" name="標題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_8</a:t>
            </a:r>
            <a:endParaRPr lang="zh-TW" altLang="en-US" dirty="0"/>
          </a:p>
        </p:txBody>
      </p:sp>
      <p:pic>
        <p:nvPicPr>
          <p:cNvPr id="121" name="圖片版面配置區 120" descr="36159044-Smiling-young-casual-business-man-with-mobile-phone-in-the-hand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2" cstate="print"/>
          <a:srcRect l="16708" r="16708"/>
          <a:stretch>
            <a:fillRect/>
          </a:stretch>
        </p:blipFill>
        <p:spPr/>
      </p:pic>
      <p:pic>
        <p:nvPicPr>
          <p:cNvPr id="122" name="圖片版面配置區 121" descr="42203929-Closeup-portrait-young-professional-beautiful-confident-woman--Stock-Photo.jpg"/>
          <p:cNvPicPr>
            <a:picLocks noGrp="1" noChangeAspect="1"/>
          </p:cNvPicPr>
          <p:nvPr>
            <p:ph type="pic" sz="quarter" idx="34"/>
          </p:nvPr>
        </p:nvPicPr>
        <p:blipFill>
          <a:blip r:embed="rId3" cstate="print"/>
          <a:srcRect l="16625" r="16625"/>
          <a:stretch>
            <a:fillRect/>
          </a:stretch>
        </p:blipFill>
        <p:spPr/>
      </p:pic>
      <p:pic>
        <p:nvPicPr>
          <p:cNvPr id="123" name="圖片版面配置區 122" descr="43947520-Business--Stock-Photo.jpg"/>
          <p:cNvPicPr>
            <a:picLocks noGrp="1" noChangeAspect="1"/>
          </p:cNvPicPr>
          <p:nvPr>
            <p:ph type="pic" sz="quarter" idx="35"/>
          </p:nvPr>
        </p:nvPicPr>
        <p:blipFill>
          <a:blip r:embed="rId4" cstate="print"/>
          <a:srcRect l="2033" r="2033"/>
          <a:stretch>
            <a:fillRect/>
          </a:stretch>
        </p:blipFill>
        <p:spPr/>
      </p:pic>
      <p:pic>
        <p:nvPicPr>
          <p:cNvPr id="124" name="圖片版面配置區 123" descr="34725491-Middle-aged-woman-working-from-home-on-laptop-Stock-Photo.jpg"/>
          <p:cNvPicPr>
            <a:picLocks noGrp="1" noChangeAspect="1"/>
          </p:cNvPicPr>
          <p:nvPr>
            <p:ph type="pic" sz="quarter" idx="36"/>
          </p:nvPr>
        </p:nvPicPr>
        <p:blipFill>
          <a:blip r:embed="rId5" cstate="print"/>
          <a:srcRect l="16625" r="16625"/>
          <a:stretch>
            <a:fillRect/>
          </a:stretch>
        </p:blipFill>
        <p:spPr/>
      </p:pic>
      <p:pic>
        <p:nvPicPr>
          <p:cNvPr id="125" name="圖片版面配置區 124" descr="39664168-Portrait-of-smiling-modern-business-woman-in-office-Stock-Photo.jpg"/>
          <p:cNvPicPr>
            <a:picLocks noGrp="1" noChangeAspect="1"/>
          </p:cNvPicPr>
          <p:nvPr>
            <p:ph type="pic" sz="quarter" idx="38"/>
          </p:nvPr>
        </p:nvPicPr>
        <p:blipFill>
          <a:blip r:embed="rId6" cstate="print"/>
          <a:srcRect l="15513" r="15513"/>
          <a:stretch>
            <a:fillRect/>
          </a:stretch>
        </p:blipFill>
        <p:spPr/>
      </p:pic>
      <p:pic>
        <p:nvPicPr>
          <p:cNvPr id="126" name="圖片版面配置區 125" descr="46421229-Owner-Of-Gift-Shop-Standing-In-Doorway-Stock-Photo.jpg"/>
          <p:cNvPicPr>
            <a:picLocks noGrp="1" noChangeAspect="1"/>
          </p:cNvPicPr>
          <p:nvPr>
            <p:ph type="pic" sz="quarter" idx="39"/>
          </p:nvPr>
        </p:nvPicPr>
        <p:blipFill>
          <a:blip r:embed="rId7" cstate="print"/>
          <a:srcRect l="16625" r="16625"/>
          <a:stretch>
            <a:fillRect/>
          </a:stretch>
        </p:blipFill>
        <p:spPr/>
      </p:pic>
      <p:pic>
        <p:nvPicPr>
          <p:cNvPr id="127" name="圖片版面配置區 126" descr="40073154-Elegant-businessman-in-eyeglasses-networking-in-office-Stock-Photo.jpg"/>
          <p:cNvPicPr>
            <a:picLocks noGrp="1" noChangeAspect="1"/>
          </p:cNvPicPr>
          <p:nvPr>
            <p:ph type="pic" sz="quarter" idx="40"/>
          </p:nvPr>
        </p:nvPicPr>
        <p:blipFill>
          <a:blip r:embed="rId8" cstate="print"/>
          <a:srcRect l="16755" r="16755"/>
          <a:stretch>
            <a:fillRect/>
          </a:stretch>
        </p:blipFill>
        <p:spPr/>
      </p:pic>
      <p:pic>
        <p:nvPicPr>
          <p:cNvPr id="128" name="圖片版面配置區 127" descr="31275509-Closeup-headshot-portrait-young-beautiful-business-woman-in--Stock-Photo.jpg"/>
          <p:cNvPicPr>
            <a:picLocks noGrp="1" noChangeAspect="1"/>
          </p:cNvPicPr>
          <p:nvPr>
            <p:ph type="pic" sz="quarter" idx="41"/>
          </p:nvPr>
        </p:nvPicPr>
        <p:blipFill>
          <a:blip r:embed="rId9" cstate="print"/>
          <a:srcRect l="1091" r="1091"/>
          <a:stretch>
            <a:fillRect/>
          </a:stretch>
        </p:blipFill>
        <p:spPr/>
      </p:pic>
      <p:sp>
        <p:nvSpPr>
          <p:cNvPr id="28" name="文字版面配置區 27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38" name="文字版面配置區 37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39" name="文字版面配置區 38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40" name="文字版面配置區 39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41" name="文字版面配置區 40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42" name="文字版面配置區 41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43" name="文字版面配置區 42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44" name="文字版面配置區 43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45" name="文字版面配置區 44"/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46" name="文字版面配置區 45"/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47" name="文字版面配置區 46"/>
          <p:cNvSpPr>
            <a:spLocks noGrp="1"/>
          </p:cNvSpPr>
          <p:nvPr>
            <p:ph type="body" sz="quarter" idx="54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48" name="文字版面配置區 47"/>
          <p:cNvSpPr>
            <a:spLocks noGrp="1"/>
          </p:cNvSpPr>
          <p:nvPr>
            <p:ph type="body" sz="quarter" idx="55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49" name="文字版面配置區 48"/>
          <p:cNvSpPr>
            <a:spLocks noGrp="1"/>
          </p:cNvSpPr>
          <p:nvPr>
            <p:ph type="body" sz="quarter" idx="56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50" name="文字版面配置區 49"/>
          <p:cNvSpPr>
            <a:spLocks noGrp="1"/>
          </p:cNvSpPr>
          <p:nvPr>
            <p:ph type="body" sz="quarter" idx="57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51" name="文字版面配置區 50"/>
          <p:cNvSpPr>
            <a:spLocks noGrp="1"/>
          </p:cNvSpPr>
          <p:nvPr>
            <p:ph type="body" sz="quarter" idx="58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52" name="文字版面配置區 51"/>
          <p:cNvSpPr>
            <a:spLocks noGrp="1"/>
          </p:cNvSpPr>
          <p:nvPr>
            <p:ph type="body" sz="quarter" idx="59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111" name="文字版面配置區 110"/>
          <p:cNvSpPr>
            <a:spLocks noGrp="1"/>
          </p:cNvSpPr>
          <p:nvPr>
            <p:ph type="body" sz="quarter" idx="60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12" name="文字版面配置區 111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56</a:t>
            </a:fld>
            <a:endParaRPr lang="zh-TW" altLang="en-US" dirty="0"/>
          </a:p>
        </p:txBody>
      </p:sp>
      <p:sp>
        <p:nvSpPr>
          <p:cNvPr id="9" name="日期版面配置區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C9FD8B-1919-41FC-92F0-9E8A4148B035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53" name="標題 5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以圖為主</a:t>
            </a:r>
            <a:r>
              <a:rPr lang="en-US" altLang="zh-TW" smtClean="0"/>
              <a:t>_10</a:t>
            </a:r>
            <a:endParaRPr lang="zh-TW" altLang="en-US" dirty="0"/>
          </a:p>
        </p:txBody>
      </p:sp>
      <p:pic>
        <p:nvPicPr>
          <p:cNvPr id="86" name="圖片版面配置區 85" descr="42203929-Closeup-portrait-young-professional-beautiful-confident-woman-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2" cstate="print"/>
          <a:srcRect l="16625" r="16625"/>
          <a:stretch>
            <a:fillRect/>
          </a:stretch>
        </p:blipFill>
        <p:spPr/>
      </p:pic>
      <p:pic>
        <p:nvPicPr>
          <p:cNvPr id="87" name="圖片版面配置區 86" descr="43947520-Business--Stock-Photo.jpg"/>
          <p:cNvPicPr>
            <a:picLocks noGrp="1" noChangeAspect="1"/>
          </p:cNvPicPr>
          <p:nvPr>
            <p:ph type="pic" sz="quarter" idx="34"/>
          </p:nvPr>
        </p:nvPicPr>
        <p:blipFill>
          <a:blip r:embed="rId3" cstate="print"/>
          <a:srcRect l="1964" r="1964"/>
          <a:stretch>
            <a:fillRect/>
          </a:stretch>
        </p:blipFill>
        <p:spPr/>
      </p:pic>
      <p:pic>
        <p:nvPicPr>
          <p:cNvPr id="88" name="圖片版面配置區 87" descr="31275509-Closeup-headshot-portrait-young-beautiful-business-woman-in--Stock-Photo.jpg"/>
          <p:cNvPicPr>
            <a:picLocks noGrp="1" noChangeAspect="1"/>
          </p:cNvPicPr>
          <p:nvPr>
            <p:ph type="pic" sz="quarter" idx="35"/>
          </p:nvPr>
        </p:nvPicPr>
        <p:blipFill>
          <a:blip r:embed="rId4" cstate="print"/>
          <a:srcRect l="1160" r="1160"/>
          <a:stretch>
            <a:fillRect/>
          </a:stretch>
        </p:blipFill>
        <p:spPr/>
      </p:pic>
      <p:pic>
        <p:nvPicPr>
          <p:cNvPr id="89" name="圖片版面配置區 88" descr="39664168-Portrait-of-smiling-modern-business-woman-in-office-Stock-Photo.jpg"/>
          <p:cNvPicPr>
            <a:picLocks noGrp="1" noChangeAspect="1"/>
          </p:cNvPicPr>
          <p:nvPr>
            <p:ph type="pic" sz="quarter" idx="36"/>
          </p:nvPr>
        </p:nvPicPr>
        <p:blipFill>
          <a:blip r:embed="rId5" cstate="print"/>
          <a:srcRect l="15513" r="15513"/>
          <a:stretch>
            <a:fillRect/>
          </a:stretch>
        </p:blipFill>
        <p:spPr/>
      </p:pic>
      <p:pic>
        <p:nvPicPr>
          <p:cNvPr id="90" name="圖片版面配置區 89" descr="46421229-Owner-Of-Gift-Shop-Standing-In-Doorway-Stock-Photo.jpg"/>
          <p:cNvPicPr>
            <a:picLocks noGrp="1" noChangeAspect="1"/>
          </p:cNvPicPr>
          <p:nvPr>
            <p:ph type="pic" sz="quarter" idx="37"/>
          </p:nvPr>
        </p:nvPicPr>
        <p:blipFill>
          <a:blip r:embed="rId6" cstate="print"/>
          <a:srcRect l="16625" r="16625"/>
          <a:stretch>
            <a:fillRect/>
          </a:stretch>
        </p:blipFill>
        <p:spPr/>
      </p:pic>
      <p:pic>
        <p:nvPicPr>
          <p:cNvPr id="91" name="圖片版面配置區 90" descr="40073154-Elegant-businessman-in-eyeglasses-networking-in-office-Stock-Photo.jpg"/>
          <p:cNvPicPr>
            <a:picLocks noGrp="1" noChangeAspect="1"/>
          </p:cNvPicPr>
          <p:nvPr>
            <p:ph type="pic" sz="quarter" idx="38"/>
          </p:nvPr>
        </p:nvPicPr>
        <p:blipFill>
          <a:blip r:embed="rId7" cstate="print"/>
          <a:srcRect l="16625" r="16625"/>
          <a:stretch>
            <a:fillRect/>
          </a:stretch>
        </p:blipFill>
        <p:spPr/>
      </p:pic>
      <p:pic>
        <p:nvPicPr>
          <p:cNvPr id="92" name="圖片版面配置區 91" descr="11173365-Portrait-of-smiling-business-woman-using-tablet-pc-Stock-Photo.jpg"/>
          <p:cNvPicPr>
            <a:picLocks noGrp="1" noChangeAspect="1"/>
          </p:cNvPicPr>
          <p:nvPr>
            <p:ph type="pic" sz="quarter" idx="39"/>
          </p:nvPr>
        </p:nvPicPr>
        <p:blipFill>
          <a:blip r:embed="rId8" cstate="print"/>
          <a:srcRect l="16625" r="16625"/>
          <a:stretch>
            <a:fillRect/>
          </a:stretch>
        </p:blipFill>
        <p:spPr/>
      </p:pic>
      <p:pic>
        <p:nvPicPr>
          <p:cNvPr id="93" name="圖片版面配置區 92" descr="24203581-Handsome-businessman-speaking-on-the-phone-and-working-with-laptop--Stock-Photo.jpg"/>
          <p:cNvPicPr>
            <a:picLocks noGrp="1" noChangeAspect="1"/>
          </p:cNvPicPr>
          <p:nvPr>
            <p:ph type="pic" sz="quarter" idx="40"/>
          </p:nvPr>
        </p:nvPicPr>
        <p:blipFill>
          <a:blip r:embed="rId9" cstate="print"/>
          <a:srcRect l="16673" r="16673"/>
          <a:stretch>
            <a:fillRect/>
          </a:stretch>
        </p:blipFill>
        <p:spPr/>
      </p:pic>
      <p:pic>
        <p:nvPicPr>
          <p:cNvPr id="94" name="圖片版面配置區 93" descr="36159044-Smiling-young-casual-business-man-with-mobile-phone-in-the-hand-Stock-Photo.jpg"/>
          <p:cNvPicPr>
            <a:picLocks noGrp="1" noChangeAspect="1"/>
          </p:cNvPicPr>
          <p:nvPr>
            <p:ph type="pic" sz="quarter" idx="41"/>
          </p:nvPr>
        </p:nvPicPr>
        <p:blipFill>
          <a:blip r:embed="rId10" cstate="print"/>
          <a:srcRect l="16708" r="16708"/>
          <a:stretch>
            <a:fillRect/>
          </a:stretch>
        </p:blipFill>
        <p:spPr/>
      </p:pic>
      <p:pic>
        <p:nvPicPr>
          <p:cNvPr id="95" name="圖片版面配置區 94" descr="29261886-Business-woman-standing-in-foreground-with-a-tablet-in-her-hands--Stock-Photo.jpg"/>
          <p:cNvPicPr>
            <a:picLocks noGrp="1" noChangeAspect="1"/>
          </p:cNvPicPr>
          <p:nvPr>
            <p:ph type="pic" sz="quarter" idx="42"/>
          </p:nvPr>
        </p:nvPicPr>
        <p:blipFill>
          <a:blip r:embed="rId11" cstate="print"/>
          <a:srcRect l="7302" r="7302"/>
          <a:stretch>
            <a:fillRect/>
          </a:stretch>
        </p:blipFill>
        <p:spPr/>
      </p:pic>
      <p:sp>
        <p:nvSpPr>
          <p:cNvPr id="55" name="文字版面配置區 54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67" name="文字版面配置區 66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68" name="文字版面配置區 67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69" name="文字版面配置區 68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70" name="文字版面配置區 69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71" name="文字版面配置區 70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72" name="文字版面配置區 71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73" name="文字版面配置區 72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74" name="文字版面配置區 73"/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75" name="文字版面配置區 74"/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76" name="文字版面配置區 75"/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77" name="文字版面配置區 76"/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78" name="文字版面配置區 77"/>
          <p:cNvSpPr>
            <a:spLocks noGrp="1"/>
          </p:cNvSpPr>
          <p:nvPr>
            <p:ph type="body" sz="quarter" idx="54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79" name="文字版面配置區 78"/>
          <p:cNvSpPr>
            <a:spLocks noGrp="1"/>
          </p:cNvSpPr>
          <p:nvPr>
            <p:ph type="body" sz="quarter" idx="55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80" name="文字版面配置區 79"/>
          <p:cNvSpPr>
            <a:spLocks noGrp="1"/>
          </p:cNvSpPr>
          <p:nvPr>
            <p:ph type="body" sz="quarter" idx="56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81" name="文字版面配置區 80"/>
          <p:cNvSpPr>
            <a:spLocks noGrp="1"/>
          </p:cNvSpPr>
          <p:nvPr>
            <p:ph type="body" sz="quarter" idx="57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82" name="文字版面配置區 81"/>
          <p:cNvSpPr>
            <a:spLocks noGrp="1"/>
          </p:cNvSpPr>
          <p:nvPr>
            <p:ph type="body" sz="quarter" idx="58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83" name="文字版面配置區 82"/>
          <p:cNvSpPr>
            <a:spLocks noGrp="1"/>
          </p:cNvSpPr>
          <p:nvPr>
            <p:ph type="body" sz="quarter" idx="59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84" name="文字版面配置區 83"/>
          <p:cNvSpPr>
            <a:spLocks noGrp="1"/>
          </p:cNvSpPr>
          <p:nvPr>
            <p:ph type="body" sz="quarter" idx="60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85" name="文字版面配置區 84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zh-TW" altLang="en-US" smtClean="0"/>
              <a:t>這是簡介</a:t>
            </a:r>
            <a:endParaRPr lang="zh-TW" altLang="en-US" dirty="0"/>
          </a:p>
        </p:txBody>
      </p:sp>
      <p:sp>
        <p:nvSpPr>
          <p:cNvPr id="54" name="文字版面配置區 53"/>
          <p:cNvSpPr>
            <a:spLocks noGrp="1"/>
          </p:cNvSpPr>
          <p:nvPr>
            <p:ph type="body" sz="quarter" idx="62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56" name="文字版面配置區 55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標題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內頁</a:t>
            </a:r>
            <a:r>
              <a:rPr lang="en-US" altLang="zh-TW" smtClean="0"/>
              <a:t>-</a:t>
            </a:r>
            <a:r>
              <a:rPr lang="zh-TW" altLang="en-US" smtClean="0"/>
              <a:t>多圖無字框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B84E00-6084-4813-93E2-062887F3D49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57</a:t>
            </a:fld>
            <a:endParaRPr lang="zh-TW" altLang="en-US" dirty="0"/>
          </a:p>
        </p:txBody>
      </p:sp>
      <p:pic>
        <p:nvPicPr>
          <p:cNvPr id="65" name="圖片版面配置區 64" descr="40382915-modern-empty-office-interior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2" cstate="print"/>
          <a:srcRect l="16696" r="16696"/>
          <a:stretch>
            <a:fillRect/>
          </a:stretch>
        </p:blipFill>
        <p:spPr/>
      </p:pic>
      <p:pic>
        <p:nvPicPr>
          <p:cNvPr id="87" name="圖片版面配置區 86" descr="53604542-businessman-working-with-digital-tablet-computer-and-smart-phone--Stock-Photo.jpg"/>
          <p:cNvPicPr>
            <a:picLocks noGrp="1" noChangeAspect="1"/>
          </p:cNvPicPr>
          <p:nvPr>
            <p:ph type="pic" sz="quarter" idx="27"/>
          </p:nvPr>
        </p:nvPicPr>
        <p:blipFill>
          <a:blip r:embed="rId3" cstate="print"/>
          <a:srcRect l="16696" r="16696"/>
          <a:stretch>
            <a:fillRect/>
          </a:stretch>
        </p:blipFill>
        <p:spPr/>
      </p:pic>
      <p:pic>
        <p:nvPicPr>
          <p:cNvPr id="89" name="圖片版面配置區 88" descr="41735824-Office-folder-with-inscription-Document-Regulations-on-Office--Stock-Photo.jpg"/>
          <p:cNvPicPr>
            <a:picLocks noGrp="1" noChangeAspect="1"/>
          </p:cNvPicPr>
          <p:nvPr>
            <p:ph type="pic" sz="quarter" idx="28"/>
          </p:nvPr>
        </p:nvPicPr>
        <p:blipFill>
          <a:blip r:embed="rId4" cstate="print"/>
          <a:srcRect l="16696" r="16696"/>
          <a:stretch>
            <a:fillRect/>
          </a:stretch>
        </p:blipFill>
        <p:spPr/>
      </p:pic>
      <p:pic>
        <p:nvPicPr>
          <p:cNvPr id="88" name="圖片版面配置區 87" descr="41066273-Showing-business-and-financial-report-Accounting-Stock-Photo.jpg"/>
          <p:cNvPicPr>
            <a:picLocks noGrp="1" noChangeAspect="1"/>
          </p:cNvPicPr>
          <p:nvPr>
            <p:ph type="pic" sz="quarter" idx="29"/>
          </p:nvPr>
        </p:nvPicPr>
        <p:blipFill>
          <a:blip r:embed="rId5" cstate="print"/>
          <a:srcRect l="16696" r="16696"/>
          <a:stretch>
            <a:fillRect/>
          </a:stretch>
        </p:blipFill>
        <p:spPr/>
      </p:pic>
      <p:pic>
        <p:nvPicPr>
          <p:cNvPr id="81" name="圖片版面配置區 80" descr="43053476-Business-discussion-Smiling-young-African-woman-working-on-laptop--Stock-Photo.jpg"/>
          <p:cNvPicPr>
            <a:picLocks noGrp="1" noChangeAspect="1"/>
          </p:cNvPicPr>
          <p:nvPr>
            <p:ph type="pic" sz="quarter" idx="32"/>
          </p:nvPr>
        </p:nvPicPr>
        <p:blipFill>
          <a:blip r:embed="rId6" cstate="print"/>
          <a:srcRect l="16696" r="16696"/>
          <a:stretch>
            <a:fillRect/>
          </a:stretch>
        </p:blipFill>
        <p:spPr/>
      </p:pic>
      <p:pic>
        <p:nvPicPr>
          <p:cNvPr id="80" name="圖片版面配置區 79" descr="42083102-Computer-desktop-Stock-Photo.jpg"/>
          <p:cNvPicPr>
            <a:picLocks noGrp="1" noChangeAspect="1"/>
          </p:cNvPicPr>
          <p:nvPr>
            <p:ph type="pic" sz="quarter" idx="35"/>
          </p:nvPr>
        </p:nvPicPr>
        <p:blipFill>
          <a:blip r:embed="rId7" cstate="print"/>
          <a:srcRect l="16696" r="16696"/>
          <a:stretch>
            <a:fillRect/>
          </a:stretch>
        </p:blipFill>
        <p:spPr/>
      </p:pic>
      <p:pic>
        <p:nvPicPr>
          <p:cNvPr id="70" name="圖片版面配置區 69" descr="15193469-Skyscrapers-in-Kuala-Lumpur-business-center-Stock-Photo.jpg"/>
          <p:cNvPicPr>
            <a:picLocks noGrp="1" noChangeAspect="1"/>
          </p:cNvPicPr>
          <p:nvPr>
            <p:ph type="pic" sz="quarter" idx="36"/>
          </p:nvPr>
        </p:nvPicPr>
        <p:blipFill>
          <a:blip r:embed="rId8" cstate="print"/>
          <a:srcRect l="16754" r="16754"/>
          <a:stretch>
            <a:fillRect/>
          </a:stretch>
        </p:blipFill>
        <p:spPr/>
      </p:pic>
      <p:sp>
        <p:nvSpPr>
          <p:cNvPr id="91" name="文字版面配置區 90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pic>
        <p:nvPicPr>
          <p:cNvPr id="90" name="圖片版面配置區 89" descr="41393405-Business-meeting-in-a-cafe-Stock-Photo.jpg"/>
          <p:cNvPicPr>
            <a:picLocks noGrp="1" noChangeAspect="1"/>
          </p:cNvPicPr>
          <p:nvPr>
            <p:ph type="pic" sz="quarter" idx="26"/>
          </p:nvPr>
        </p:nvPicPr>
        <p:blipFill>
          <a:blip r:embed="rId9" cstate="print"/>
          <a:srcRect l="16696" r="16696"/>
          <a:stretch>
            <a:fillRect/>
          </a:stretch>
        </p:blipFill>
        <p:spPr/>
      </p:pic>
      <p:pic>
        <p:nvPicPr>
          <p:cNvPr id="78" name="圖片版面配置區 77" descr="40531608-Showing-business-and-financial-report-Accounting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10" cstate="print"/>
          <a:srcRect l="16696" r="16696"/>
          <a:stretch>
            <a:fillRect/>
          </a:stretch>
        </p:blipFill>
        <p:spPr/>
      </p:pic>
      <p:sp>
        <p:nvSpPr>
          <p:cNvPr id="42" name="文字版面配置區 41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圖片版面配置區 52" descr="13181416-business-man-point-virtual-buttons-in-board-room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/>
          <a:srcRect l="8127" r="8127"/>
          <a:stretch>
            <a:fillRect/>
          </a:stretch>
        </p:blipFill>
        <p:spPr/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zh-TW" smtClean="0"/>
              <a:t>內頁</a:t>
            </a:r>
            <a:r>
              <a:rPr lang="en-US" altLang="zh-TW" smtClean="0"/>
              <a:t>_</a:t>
            </a:r>
            <a:r>
              <a:rPr lang="zh-TW" altLang="zh-TW" smtClean="0"/>
              <a:t>多圖</a:t>
            </a:r>
            <a:r>
              <a:rPr lang="zh-TW" altLang="en-US" smtClean="0"/>
              <a:t>一</a:t>
            </a:r>
            <a:r>
              <a:rPr lang="zh-TW" altLang="zh-TW" smtClean="0"/>
              <a:t>字框</a:t>
            </a:r>
            <a:r>
              <a:rPr lang="en-US" altLang="zh-TW" smtClean="0"/>
              <a:t>_3</a:t>
            </a:r>
            <a:r>
              <a:rPr lang="zh-TW" altLang="en-US" smtClean="0"/>
              <a:t>圖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58</a:t>
            </a:fld>
            <a:endParaRPr lang="zh-TW" altLang="en-US" dirty="0"/>
          </a:p>
        </p:txBody>
      </p:sp>
      <p:sp>
        <p:nvSpPr>
          <p:cNvPr id="63" name="文字版面配置區 62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TW" altLang="en-US" smtClean="0"/>
              <a:t>內文簡介放在這裡</a:t>
            </a:r>
            <a:endParaRPr lang="en-US" altLang="zh-TW" smtClean="0"/>
          </a:p>
          <a:p>
            <a:r>
              <a:rPr lang="zh-TW" altLang="en-US" smtClean="0"/>
              <a:t>內文簡介放在這裡</a:t>
            </a:r>
            <a:endParaRPr lang="en-US" altLang="zh-TW" smtClean="0"/>
          </a:p>
          <a:p>
            <a:r>
              <a:rPr lang="zh-TW" altLang="en-US" smtClean="0"/>
              <a:t>內文簡介放在這裡</a:t>
            </a:r>
          </a:p>
          <a:p>
            <a:r>
              <a:rPr lang="zh-TW" altLang="en-US" smtClean="0"/>
              <a:t>內文簡介放在這裡</a:t>
            </a:r>
            <a:endParaRPr lang="zh-TW" altLang="en-US" dirty="0" smtClean="0"/>
          </a:p>
        </p:txBody>
      </p:sp>
      <p:sp>
        <p:nvSpPr>
          <p:cNvPr id="78" name="文字版面配置區 7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pic>
        <p:nvPicPr>
          <p:cNvPr id="51" name="圖片版面配置區 50" descr="38211254-business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3" cstate="print"/>
          <a:srcRect l="16693" r="16693"/>
          <a:stretch>
            <a:fillRect/>
          </a:stretch>
        </p:blipFill>
        <p:spPr/>
      </p:pic>
      <p:pic>
        <p:nvPicPr>
          <p:cNvPr id="61" name="圖片版面配置區 60" descr="41735824-Office-folder-with-inscription-Document-Regulations-on-Office--Stock-Photo.jpg"/>
          <p:cNvPicPr>
            <a:picLocks noGrp="1" noChangeAspect="1"/>
          </p:cNvPicPr>
          <p:nvPr>
            <p:ph type="pic" sz="quarter" idx="26"/>
          </p:nvPr>
        </p:nvPicPr>
        <p:blipFill>
          <a:blip r:embed="rId4" cstate="print"/>
          <a:srcRect l="16751" r="16751"/>
          <a:stretch>
            <a:fillRect/>
          </a:stretch>
        </p:blipFill>
        <p:spPr/>
      </p:pic>
      <p:sp>
        <p:nvSpPr>
          <p:cNvPr id="26" name="文字版面配置區 25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圖片版面配置區 43" descr="41519473-Interior-of-Modern-Room-Furnished-with-Contemporary-Office-and-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7961" r="7961"/>
          <a:stretch>
            <a:fillRect/>
          </a:stretch>
        </p:blipFill>
        <p:spPr/>
      </p:pic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zh-TW" smtClean="0"/>
              <a:t>內頁</a:t>
            </a:r>
            <a:r>
              <a:rPr lang="en-US" altLang="zh-TW" smtClean="0"/>
              <a:t>_</a:t>
            </a:r>
            <a:r>
              <a:rPr lang="zh-TW" altLang="zh-TW" smtClean="0"/>
              <a:t>多圖</a:t>
            </a:r>
            <a:r>
              <a:rPr lang="zh-TW" altLang="en-US" smtClean="0"/>
              <a:t>一</a:t>
            </a:r>
            <a:r>
              <a:rPr lang="zh-TW" altLang="zh-TW" smtClean="0"/>
              <a:t>字框</a:t>
            </a:r>
            <a:r>
              <a:rPr lang="en-US" altLang="zh-TW" smtClean="0"/>
              <a:t>_4</a:t>
            </a:r>
            <a:r>
              <a:rPr lang="zh-TW" altLang="en-US" smtClean="0"/>
              <a:t>圖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59</a:t>
            </a:fld>
            <a:endParaRPr lang="zh-TW" altLang="en-US" dirty="0"/>
          </a:p>
        </p:txBody>
      </p:sp>
      <p:pic>
        <p:nvPicPr>
          <p:cNvPr id="24" name="圖片版面配置區 23" descr="41465227-Interior-empty-hall-in-modern-building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 t="5153" b="5153"/>
          <a:stretch>
            <a:fillRect/>
          </a:stretch>
        </p:blipFill>
        <p:spPr/>
      </p:pic>
      <p:pic>
        <p:nvPicPr>
          <p:cNvPr id="42" name="圖片版面配置區 41" descr="50409941-Modern-office-interior-with-yellow-funishing-3d-Rendering--Stock-Photo.jpg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print"/>
          <a:srcRect t="26427" b="26427"/>
          <a:stretch>
            <a:fillRect/>
          </a:stretch>
        </p:blipFill>
        <p:spPr/>
      </p:pic>
      <p:pic>
        <p:nvPicPr>
          <p:cNvPr id="54" name="圖片版面配置區 53" descr="46951948-A-meeting-room-in-a-bright-contemporary-panoramic-office-space--Stock-Photo.jpg"/>
          <p:cNvPicPr>
            <a:picLocks noGrp="1" noChangeAspect="1"/>
          </p:cNvPicPr>
          <p:nvPr>
            <p:ph type="pic" sz="quarter" idx="16"/>
          </p:nvPr>
        </p:nvPicPr>
        <p:blipFill>
          <a:blip r:embed="rId5" cstate="print"/>
          <a:srcRect l="20080" r="20080"/>
          <a:stretch>
            <a:fillRect/>
          </a:stretch>
        </p:blipFill>
        <p:spPr/>
      </p:pic>
      <p:sp>
        <p:nvSpPr>
          <p:cNvPr id="12" name="文字版面配置區 11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TW" altLang="en-US" smtClean="0"/>
              <a:t>這裡要放內文</a:t>
            </a:r>
            <a:endParaRPr lang="en-US" altLang="zh-TW" smtClean="0"/>
          </a:p>
          <a:p>
            <a:r>
              <a:rPr lang="zh-TW" altLang="en-US" smtClean="0"/>
              <a:t>這裡要放內文</a:t>
            </a:r>
            <a:endParaRPr lang="en-US" altLang="zh-TW" smtClean="0"/>
          </a:p>
          <a:p>
            <a:r>
              <a:rPr lang="zh-TW" altLang="en-US" smtClean="0"/>
              <a:t>這裡要放內文</a:t>
            </a:r>
            <a:endParaRPr lang="en-US" altLang="zh-TW" dirty="0" smtClean="0"/>
          </a:p>
        </p:txBody>
      </p:sp>
      <p:sp>
        <p:nvSpPr>
          <p:cNvPr id="63" name="文字版面配置區 62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31" name="文字版面配置區 30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B1172B-705E-482E-981E-EF2C5ABE63A3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</a:t>
            </a:fld>
            <a:endParaRPr lang="zh-TW" altLang="en-US" dirty="0"/>
          </a:p>
        </p:txBody>
      </p:sp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組織圖</a:t>
            </a:r>
            <a:r>
              <a:rPr lang="en-US" altLang="zh-TW" smtClean="0"/>
              <a:t>_</a:t>
            </a:r>
            <a:r>
              <a:rPr lang="zh-TW" altLang="en-US" smtClean="0"/>
              <a:t>個人照</a:t>
            </a:r>
            <a:endParaRPr lang="zh-TW" altLang="en-US" dirty="0"/>
          </a:p>
        </p:txBody>
      </p:sp>
      <p:pic>
        <p:nvPicPr>
          <p:cNvPr id="15" name="圖片版面配置區 14" descr="24203581-Handsome-businessman-speaking-on-the-phone-and-working-with-laptop--Stock-Photo.jpg"/>
          <p:cNvPicPr>
            <a:picLocks noGrp="1" noChangeAspect="1"/>
          </p:cNvPicPr>
          <p:nvPr>
            <p:ph type="pic" sz="quarter" idx="25"/>
          </p:nvPr>
        </p:nvPicPr>
        <p:blipFill>
          <a:blip r:embed="rId2" cstate="print"/>
          <a:srcRect l="16639" r="16639"/>
          <a:stretch>
            <a:fillRect/>
          </a:stretch>
        </p:blipFill>
        <p:spPr/>
      </p:pic>
      <p:sp>
        <p:nvSpPr>
          <p:cNvPr id="21" name="文字版面配置區 20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這是職稱</a:t>
            </a:r>
            <a:endParaRPr lang="zh-TW" altLang="en-US" dirty="0"/>
          </a:p>
        </p:txBody>
      </p:sp>
      <p:sp>
        <p:nvSpPr>
          <p:cNvPr id="23" name="文字版面配置區 22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這是簡介這是簡介</a:t>
            </a:r>
            <a:endParaRPr lang="en-US" altLang="zh-TW" smtClean="0"/>
          </a:p>
          <a:p>
            <a:r>
              <a:rPr lang="zh-TW" altLang="en-US" smtClean="0"/>
              <a:t>這是簡介這是簡介</a:t>
            </a:r>
            <a:endParaRPr lang="zh-TW" altLang="en-US" dirty="0" smtClean="0"/>
          </a:p>
        </p:txBody>
      </p:sp>
      <p:pic>
        <p:nvPicPr>
          <p:cNvPr id="34" name="圖片版面配置區 33" descr="61147141-Stylish-attractive-young-redhead-businesswoman-with-a-lovely--Stock-Photo.jpg"/>
          <p:cNvPicPr>
            <a:picLocks noGrp="1" noChangeAspect="1"/>
          </p:cNvPicPr>
          <p:nvPr>
            <p:ph type="pic" sz="quarter" idx="47"/>
          </p:nvPr>
        </p:nvPicPr>
        <p:blipFill>
          <a:blip r:embed="rId3" cstate="print"/>
          <a:srcRect l="16667" r="16667"/>
          <a:stretch>
            <a:fillRect/>
          </a:stretch>
        </p:blipFill>
        <p:spPr/>
      </p:pic>
      <p:sp>
        <p:nvSpPr>
          <p:cNvPr id="25" name="文字版面配置區 24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26" name="文字版面配置區 25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這是職稱</a:t>
            </a:r>
            <a:endParaRPr lang="zh-TW" altLang="en-US" dirty="0"/>
          </a:p>
        </p:txBody>
      </p:sp>
      <p:sp>
        <p:nvSpPr>
          <p:cNvPr id="27" name="文字版面配置區 26"/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zh-TW" altLang="en-US" smtClean="0"/>
              <a:t>這是簡介這是簡介</a:t>
            </a:r>
            <a:endParaRPr lang="en-US" altLang="zh-TW" smtClean="0"/>
          </a:p>
          <a:p>
            <a:r>
              <a:rPr lang="zh-TW" altLang="en-US" smtClean="0"/>
              <a:t>這是簡介這是簡介</a:t>
            </a:r>
            <a:endParaRPr lang="zh-TW" altLang="en-US" dirty="0" smtClean="0"/>
          </a:p>
        </p:txBody>
      </p:sp>
      <p:pic>
        <p:nvPicPr>
          <p:cNvPr id="39" name="圖片版面配置區 38" descr="53054184-Young-serious-man-standing-near-office-window-Manager-director--Stock-Photo.jpg"/>
          <p:cNvPicPr>
            <a:picLocks noGrp="1" noChangeAspect="1"/>
          </p:cNvPicPr>
          <p:nvPr>
            <p:ph type="pic" sz="quarter" idx="51"/>
          </p:nvPr>
        </p:nvPicPr>
        <p:blipFill>
          <a:blip r:embed="rId4" cstate="print"/>
          <a:srcRect l="16667" r="16667"/>
          <a:stretch>
            <a:fillRect/>
          </a:stretch>
        </p:blipFill>
        <p:spPr/>
      </p:pic>
      <p:sp>
        <p:nvSpPr>
          <p:cNvPr id="29" name="文字版面配置區 28"/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zh-TW" altLang="en-US" smtClean="0"/>
              <a:t>這是姓名</a:t>
            </a:r>
            <a:endParaRPr lang="zh-TW" altLang="en-US" dirty="0"/>
          </a:p>
        </p:txBody>
      </p:sp>
      <p:sp>
        <p:nvSpPr>
          <p:cNvPr id="30" name="文字版面配置區 29"/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zh-TW" altLang="en-US" smtClean="0"/>
              <a:t>這是職稱</a:t>
            </a:r>
            <a:endParaRPr lang="zh-TW" altLang="en-US" dirty="0"/>
          </a:p>
        </p:txBody>
      </p:sp>
      <p:sp>
        <p:nvSpPr>
          <p:cNvPr id="31" name="文字版面配置區 30"/>
          <p:cNvSpPr>
            <a:spLocks noGrp="1"/>
          </p:cNvSpPr>
          <p:nvPr>
            <p:ph type="body" sz="quarter" idx="54"/>
          </p:nvPr>
        </p:nvSpPr>
        <p:spPr/>
        <p:txBody>
          <a:bodyPr/>
          <a:lstStyle/>
          <a:p>
            <a:r>
              <a:rPr lang="zh-TW" altLang="en-US" smtClean="0"/>
              <a:t>這是簡介這是簡介</a:t>
            </a:r>
            <a:endParaRPr lang="en-US" altLang="zh-TW" smtClean="0"/>
          </a:p>
          <a:p>
            <a:r>
              <a:rPr lang="zh-TW" altLang="en-US" smtClean="0"/>
              <a:t>這是簡介這是簡介</a:t>
            </a:r>
            <a:endParaRPr lang="zh-TW" altLang="en-US" dirty="0" smtClean="0"/>
          </a:p>
        </p:txBody>
      </p:sp>
      <p:pic>
        <p:nvPicPr>
          <p:cNvPr id="62" name="圖片版面配置區 61" descr="p6臉書.png"/>
          <p:cNvPicPr>
            <a:picLocks noGrp="1" noChangeAspect="1"/>
          </p:cNvPicPr>
          <p:nvPr>
            <p:ph type="pic" sz="quarter" idx="55"/>
          </p:nvPr>
        </p:nvPicPr>
        <p:blipFill>
          <a:blip r:embed="rId5" cstate="print"/>
          <a:srcRect/>
          <a:stretch>
            <a:fillRect/>
          </a:stretch>
        </p:blipFill>
        <p:spPr/>
      </p:pic>
      <p:pic>
        <p:nvPicPr>
          <p:cNvPr id="63" name="圖片版面配置區 62" descr="p6電子信箱.png"/>
          <p:cNvPicPr>
            <a:picLocks noGrp="1" noChangeAspect="1"/>
          </p:cNvPicPr>
          <p:nvPr>
            <p:ph type="pic" sz="quarter" idx="56"/>
          </p:nvPr>
        </p:nvPicPr>
        <p:blipFill>
          <a:blip r:embed="rId6" cstate="print"/>
          <a:srcRect/>
          <a:stretch>
            <a:fillRect/>
          </a:stretch>
        </p:blipFill>
        <p:spPr/>
      </p:pic>
      <p:pic>
        <p:nvPicPr>
          <p:cNvPr id="64" name="圖片版面配置區 63" descr="p6臉書.png"/>
          <p:cNvPicPr>
            <a:picLocks noGrp="1" noChangeAspect="1"/>
          </p:cNvPicPr>
          <p:nvPr>
            <p:ph type="pic" sz="quarter" idx="57"/>
          </p:nvPr>
        </p:nvPicPr>
        <p:blipFill>
          <a:blip r:embed="rId5" cstate="print"/>
          <a:srcRect/>
          <a:stretch>
            <a:fillRect/>
          </a:stretch>
        </p:blipFill>
        <p:spPr/>
      </p:pic>
      <p:pic>
        <p:nvPicPr>
          <p:cNvPr id="65" name="圖片版面配置區 64" descr="p6電子信箱.png"/>
          <p:cNvPicPr>
            <a:picLocks noGrp="1" noChangeAspect="1"/>
          </p:cNvPicPr>
          <p:nvPr>
            <p:ph type="pic" sz="quarter" idx="58"/>
          </p:nvPr>
        </p:nvPicPr>
        <p:blipFill>
          <a:blip r:embed="rId6" cstate="print"/>
          <a:srcRect/>
          <a:stretch>
            <a:fillRect/>
          </a:stretch>
        </p:blipFill>
        <p:spPr/>
      </p:pic>
      <p:pic>
        <p:nvPicPr>
          <p:cNvPr id="66" name="圖片版面配置區 65" descr="p6臉書.png"/>
          <p:cNvPicPr>
            <a:picLocks noGrp="1" noChangeAspect="1"/>
          </p:cNvPicPr>
          <p:nvPr>
            <p:ph type="pic" sz="quarter" idx="59"/>
          </p:nvPr>
        </p:nvPicPr>
        <p:blipFill>
          <a:blip r:embed="rId5" cstate="print"/>
          <a:srcRect/>
          <a:stretch>
            <a:fillRect/>
          </a:stretch>
        </p:blipFill>
        <p:spPr/>
      </p:pic>
      <p:pic>
        <p:nvPicPr>
          <p:cNvPr id="67" name="圖片版面配置區 66" descr="p6電子信箱.png"/>
          <p:cNvPicPr>
            <a:picLocks noGrp="1" noChangeAspect="1"/>
          </p:cNvPicPr>
          <p:nvPr>
            <p:ph type="pic" sz="quarter" idx="60"/>
          </p:nvPr>
        </p:nvPicPr>
        <p:blipFill>
          <a:blip r:embed="rId6" cstate="print"/>
          <a:srcRect/>
          <a:stretch>
            <a:fillRect/>
          </a:stretch>
        </p:blipFill>
        <p:spPr/>
      </p:pic>
      <p:sp>
        <p:nvSpPr>
          <p:cNvPr id="53" name="文字版面配置區 52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zh-TW" smtClean="0"/>
              <a:t>內頁</a:t>
            </a:r>
            <a:r>
              <a:rPr lang="en-US" altLang="zh-TW" smtClean="0"/>
              <a:t>_</a:t>
            </a:r>
            <a:r>
              <a:rPr lang="zh-TW" altLang="zh-TW" smtClean="0"/>
              <a:t>多圖</a:t>
            </a:r>
            <a:r>
              <a:rPr lang="zh-TW" altLang="en-US" smtClean="0"/>
              <a:t>一</a:t>
            </a:r>
            <a:r>
              <a:rPr lang="zh-TW" altLang="zh-TW" smtClean="0"/>
              <a:t>字框</a:t>
            </a:r>
            <a:r>
              <a:rPr lang="en-US" altLang="zh-TW" smtClean="0"/>
              <a:t>_5</a:t>
            </a:r>
            <a:r>
              <a:rPr lang="zh-TW" altLang="en-US" smtClean="0"/>
              <a:t>圖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60</a:t>
            </a:fld>
            <a:endParaRPr lang="zh-TW" altLang="en-US" dirty="0"/>
          </a:p>
        </p:txBody>
      </p:sp>
      <p:pic>
        <p:nvPicPr>
          <p:cNvPr id="35" name="圖片版面配置區 34" descr="41182144-Office-desk-mock-up-template-with-laptop-and-smart-phone-View--Stock-Photo.jpg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 l="16642" r="16642"/>
          <a:stretch>
            <a:fillRect/>
          </a:stretch>
        </p:blipFill>
        <p:spPr/>
      </p:pic>
      <p:pic>
        <p:nvPicPr>
          <p:cNvPr id="30" name="圖片版面配置區 29" descr="51618136-Great-result-Group-of-six-young-people-discuss-something-with--Stock-Photo.jpg"/>
          <p:cNvPicPr>
            <a:picLocks noGrp="1" noChangeAspect="1"/>
          </p:cNvPicPr>
          <p:nvPr>
            <p:ph type="pic" sz="quarter" idx="17"/>
          </p:nvPr>
        </p:nvPicPr>
        <p:blipFill>
          <a:blip r:embed="rId3" cstate="print"/>
          <a:srcRect l="16731" r="16731"/>
          <a:stretch>
            <a:fillRect/>
          </a:stretch>
        </p:blipFill>
        <p:spPr/>
      </p:pic>
      <p:pic>
        <p:nvPicPr>
          <p:cNvPr id="33" name="圖片版面配置區 32" descr="40703195-Coffee-cup-in-the-office-on-glass-table-Stock-Photo.jpg"/>
          <p:cNvPicPr>
            <a:picLocks noGrp="1" noChangeAspect="1"/>
          </p:cNvPicPr>
          <p:nvPr>
            <p:ph type="pic" sz="quarter" idx="18"/>
          </p:nvPr>
        </p:nvPicPr>
        <p:blipFill>
          <a:blip r:embed="rId4" cstate="print"/>
          <a:srcRect l="16613" r="16613"/>
          <a:stretch>
            <a:fillRect/>
          </a:stretch>
        </p:blipFill>
        <p:spPr/>
      </p:pic>
      <p:pic>
        <p:nvPicPr>
          <p:cNvPr id="37" name="圖片版面配置區 36" descr="41393405-Business-meeting-in-a-cafe-Stock-Photo.jpg"/>
          <p:cNvPicPr>
            <a:picLocks noGrp="1" noChangeAspect="1"/>
          </p:cNvPicPr>
          <p:nvPr>
            <p:ph type="pic" sz="quarter" idx="19"/>
          </p:nvPr>
        </p:nvPicPr>
        <p:blipFill>
          <a:blip r:embed="rId5" cstate="print"/>
          <a:srcRect l="16613" r="16613"/>
          <a:stretch>
            <a:fillRect/>
          </a:stretch>
        </p:blipFill>
        <p:spPr/>
      </p:pic>
      <p:pic>
        <p:nvPicPr>
          <p:cNvPr id="39" name="圖片版面配置區 38" descr="43290325-Office-workplace-with-laptop-and-smart-phone-on-wood-table-and--Stock-Photo.jpg"/>
          <p:cNvPicPr>
            <a:picLocks noGrp="1" noChangeAspect="1"/>
          </p:cNvPicPr>
          <p:nvPr>
            <p:ph type="pic" sz="quarter" idx="20"/>
          </p:nvPr>
        </p:nvPicPr>
        <p:blipFill>
          <a:blip r:embed="rId6" cstate="print"/>
          <a:srcRect l="16642" r="16642"/>
          <a:stretch>
            <a:fillRect/>
          </a:stretch>
        </p:blipFill>
        <p:spPr/>
      </p:pic>
      <p:sp>
        <p:nvSpPr>
          <p:cNvPr id="18" name="文字版面配置區 17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en-US" altLang="zh-TW" dirty="0" smtClean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38" name="文字版面配置區 37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圖片版面配置區 42" descr="16575327-modern-office-interior-3D-rendering-Stock-Photo.jpg"/>
          <p:cNvPicPr>
            <a:picLocks noGrp="1" noChangeAspect="1"/>
          </p:cNvPicPr>
          <p:nvPr>
            <p:ph type="pic" sz="quarter" idx="28"/>
          </p:nvPr>
        </p:nvPicPr>
        <p:blipFill>
          <a:blip r:embed="rId2" cstate="print"/>
          <a:srcRect l="12645" r="12645"/>
          <a:stretch>
            <a:fillRect/>
          </a:stretch>
        </p:blipFill>
        <p:spPr/>
      </p:pic>
      <p:pic>
        <p:nvPicPr>
          <p:cNvPr id="40" name="圖片版面配置區 39" descr="54889465-Pen-and-notepad-with-business-charts-on-blurry-office-desktop--Stock-Photo.jpg"/>
          <p:cNvPicPr>
            <a:picLocks noGrp="1" noChangeAspect="1"/>
          </p:cNvPicPr>
          <p:nvPr>
            <p:ph type="pic" sz="quarter" idx="29"/>
          </p:nvPr>
        </p:nvPicPr>
        <p:blipFill>
          <a:blip r:embed="rId3" cstate="print"/>
          <a:srcRect l="16746" r="16746"/>
          <a:stretch>
            <a:fillRect/>
          </a:stretch>
        </p:blipFill>
        <p:spPr/>
      </p:pic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zh-TW" smtClean="0"/>
              <a:t>內頁</a:t>
            </a:r>
            <a:r>
              <a:rPr lang="en-US" altLang="zh-TW" smtClean="0"/>
              <a:t>_</a:t>
            </a:r>
            <a:r>
              <a:rPr lang="zh-TW" altLang="zh-TW" smtClean="0"/>
              <a:t>多圖</a:t>
            </a:r>
            <a:r>
              <a:rPr lang="zh-TW" altLang="en-US" smtClean="0"/>
              <a:t>一</a:t>
            </a:r>
            <a:r>
              <a:rPr lang="zh-TW" altLang="zh-TW" smtClean="0"/>
              <a:t>字框</a:t>
            </a:r>
            <a:r>
              <a:rPr lang="en-US" altLang="zh-TW" smtClean="0"/>
              <a:t>_6</a:t>
            </a:r>
            <a:r>
              <a:rPr lang="zh-TW" altLang="en-US" smtClean="0"/>
              <a:t>圖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61</a:t>
            </a:fld>
            <a:endParaRPr lang="zh-TW" altLang="en-US" dirty="0"/>
          </a:p>
        </p:txBody>
      </p:sp>
      <p:pic>
        <p:nvPicPr>
          <p:cNvPr id="49" name="圖片版面配置區 48" descr="41182144-Office-desk-mock-up-template-with-laptop-and-smart-phone-View--Stock-Photo.jpg"/>
          <p:cNvPicPr>
            <a:picLocks noGrp="1" noChangeAspect="1"/>
          </p:cNvPicPr>
          <p:nvPr>
            <p:ph type="pic" sz="quarter" idx="31"/>
          </p:nvPr>
        </p:nvPicPr>
        <p:blipFill>
          <a:blip r:embed="rId4" cstate="print"/>
          <a:srcRect l="16746" r="16746"/>
          <a:stretch>
            <a:fillRect/>
          </a:stretch>
        </p:blipFill>
        <p:spPr/>
      </p:pic>
      <p:pic>
        <p:nvPicPr>
          <p:cNvPr id="66" name="圖片版面配置區 65" descr="50928891-Stylish-hipster-work-space-retro-typewriter-and-green-plants--Stock-Photo.jpg"/>
          <p:cNvPicPr>
            <a:picLocks noGrp="1" noChangeAspect="1"/>
          </p:cNvPicPr>
          <p:nvPr>
            <p:ph type="pic" sz="quarter" idx="32"/>
          </p:nvPr>
        </p:nvPicPr>
        <p:blipFill>
          <a:blip r:embed="rId5" cstate="print"/>
          <a:srcRect l="15741" r="15741"/>
          <a:stretch>
            <a:fillRect/>
          </a:stretch>
        </p:blipFill>
        <p:spPr/>
      </p:pic>
      <p:pic>
        <p:nvPicPr>
          <p:cNvPr id="58" name="圖片版面配置區 57" descr="51618142-Take-a-look-at-this-numbers-Top-view-of-beautiful-young-woman--Stock-Photo.jpg"/>
          <p:cNvPicPr>
            <a:picLocks noGrp="1" noChangeAspect="1"/>
          </p:cNvPicPr>
          <p:nvPr>
            <p:ph type="pic" sz="quarter" idx="33"/>
          </p:nvPr>
        </p:nvPicPr>
        <p:blipFill>
          <a:blip r:embed="rId6" cstate="print"/>
          <a:srcRect l="16649" r="16649"/>
          <a:stretch>
            <a:fillRect/>
          </a:stretch>
        </p:blipFill>
        <p:spPr/>
      </p:pic>
      <p:sp>
        <p:nvSpPr>
          <p:cNvPr id="14" name="文字版面配置區 13"/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zh-TW" altLang="en-US" smtClean="0"/>
              <a:t>這裡是內文</a:t>
            </a:r>
            <a:endParaRPr lang="en-US" altLang="zh-TW" smtClean="0"/>
          </a:p>
          <a:p>
            <a:r>
              <a:rPr lang="zh-TW" altLang="en-US" smtClean="0"/>
              <a:t>這裡是內文</a:t>
            </a:r>
            <a:endParaRPr lang="zh-TW" altLang="en-US" dirty="0"/>
          </a:p>
        </p:txBody>
      </p:sp>
      <p:pic>
        <p:nvPicPr>
          <p:cNvPr id="60" name="圖片版面配置區 59" descr="55001197-Business-Team-Working-Office-Worker-Concept-Stock-Photo.jpg"/>
          <p:cNvPicPr>
            <a:picLocks noGrp="1" noChangeAspect="1"/>
          </p:cNvPicPr>
          <p:nvPr>
            <p:ph type="pic" sz="quarter" idx="35"/>
          </p:nvPr>
        </p:nvPicPr>
        <p:blipFill>
          <a:blip r:embed="rId7" cstate="print"/>
          <a:srcRect l="16628" r="16628"/>
          <a:stretch>
            <a:fillRect/>
          </a:stretch>
        </p:blipFill>
        <p:spPr/>
      </p:pic>
      <p:sp>
        <p:nvSpPr>
          <p:cNvPr id="37" name="文字版面配置區 36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4" name="文字版面配置區 23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zh-TW" smtClean="0"/>
              <a:t>內頁</a:t>
            </a:r>
            <a:r>
              <a:rPr lang="en-US" altLang="zh-TW" smtClean="0"/>
              <a:t>_</a:t>
            </a:r>
            <a:r>
              <a:rPr lang="zh-TW" altLang="zh-TW" smtClean="0"/>
              <a:t>多圖</a:t>
            </a:r>
            <a:r>
              <a:rPr lang="zh-TW" altLang="en-US" smtClean="0"/>
              <a:t>一</a:t>
            </a:r>
            <a:r>
              <a:rPr lang="zh-TW" altLang="zh-TW" smtClean="0"/>
              <a:t>字框</a:t>
            </a:r>
            <a:r>
              <a:rPr lang="en-US" altLang="zh-TW" smtClean="0"/>
              <a:t>_7</a:t>
            </a:r>
            <a:r>
              <a:rPr lang="zh-TW" altLang="en-US" smtClean="0"/>
              <a:t>圖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62</a:t>
            </a:fld>
            <a:endParaRPr lang="zh-TW" altLang="en-US" dirty="0"/>
          </a:p>
        </p:txBody>
      </p:sp>
      <p:pic>
        <p:nvPicPr>
          <p:cNvPr id="16" name="圖片版面配置區 15" descr="40703195-Coffee-cup-in-the-office-on-glass-table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t="4320" b="4320"/>
          <a:stretch>
            <a:fillRect/>
          </a:stretch>
        </p:blipFill>
        <p:spPr/>
      </p:pic>
      <p:pic>
        <p:nvPicPr>
          <p:cNvPr id="17" name="圖片版面配置區 16" descr="19684849-Office-supplies-computer-keyboard-and-coffee-cup-on-wooden-table-Stock-Photo.jpg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/>
          <a:srcRect t="4320" b="4320"/>
          <a:stretch>
            <a:fillRect/>
          </a:stretch>
        </p:blipFill>
        <p:spPr/>
      </p:pic>
      <p:pic>
        <p:nvPicPr>
          <p:cNvPr id="19" name="圖片版面配置區 18" descr="50928891-Stylish-hipster-work-space-retro-typewriter-and-green-plants--Stock-Photo.jpg"/>
          <p:cNvPicPr>
            <a:picLocks noGrp="1" noChangeAspect="1"/>
          </p:cNvPicPr>
          <p:nvPr>
            <p:ph type="pic" sz="quarter" idx="16"/>
          </p:nvPr>
        </p:nvPicPr>
        <p:blipFill>
          <a:blip r:embed="rId4" cstate="print"/>
          <a:srcRect t="5611" b="5611"/>
          <a:stretch>
            <a:fillRect/>
          </a:stretch>
        </p:blipFill>
        <p:spPr/>
      </p:pic>
      <p:pic>
        <p:nvPicPr>
          <p:cNvPr id="20" name="圖片版面配置區 19" descr="54889465-Pen-and-notepad-with-business-charts-on-blurry-office-desktop--Stock-Photo.jpg"/>
          <p:cNvPicPr>
            <a:picLocks noGrp="1" noChangeAspect="1"/>
          </p:cNvPicPr>
          <p:nvPr>
            <p:ph type="pic" sz="quarter" idx="18"/>
          </p:nvPr>
        </p:nvPicPr>
        <p:blipFill>
          <a:blip r:embed="rId5" cstate="print"/>
          <a:srcRect t="4320" b="4320"/>
          <a:stretch>
            <a:fillRect/>
          </a:stretch>
        </p:blipFill>
        <p:spPr/>
      </p:pic>
      <p:pic>
        <p:nvPicPr>
          <p:cNvPr id="21" name="圖片版面配置區 20" descr="44691163-Designer-Teamwork-Brainstorming-Planning-Meeting-Concept-Stock-Photo.jpg"/>
          <p:cNvPicPr>
            <a:picLocks noGrp="1" noChangeAspect="1"/>
          </p:cNvPicPr>
          <p:nvPr>
            <p:ph type="pic" sz="quarter" idx="19"/>
          </p:nvPr>
        </p:nvPicPr>
        <p:blipFill>
          <a:blip r:embed="rId6" cstate="print"/>
          <a:srcRect t="27913" b="27913"/>
          <a:stretch>
            <a:fillRect/>
          </a:stretch>
        </p:blipFill>
        <p:spPr/>
      </p:pic>
      <p:pic>
        <p:nvPicPr>
          <p:cNvPr id="18" name="圖片版面配置區 17" descr="41683497-Young-female-white-executive-smiling-during-meeting-in-office--Stock-Photo.jpg"/>
          <p:cNvPicPr>
            <a:picLocks noGrp="1" noChangeAspect="1"/>
          </p:cNvPicPr>
          <p:nvPr>
            <p:ph type="pic" sz="quarter" idx="15"/>
          </p:nvPr>
        </p:nvPicPr>
        <p:blipFill>
          <a:blip r:embed="rId7" cstate="print"/>
          <a:srcRect l="23875" r="23875"/>
          <a:stretch>
            <a:fillRect/>
          </a:stretch>
        </p:blipFill>
        <p:spPr/>
      </p:pic>
      <p:pic>
        <p:nvPicPr>
          <p:cNvPr id="22" name="圖片版面配置區 21" descr="54427913-Businessman-or-designer-using-laptop-computer-at-desk-in-office-Stock-Photo.jpg"/>
          <p:cNvPicPr>
            <a:picLocks noGrp="1" noChangeAspect="1"/>
          </p:cNvPicPr>
          <p:nvPr>
            <p:ph type="pic" sz="quarter" idx="20"/>
          </p:nvPr>
        </p:nvPicPr>
        <p:blipFill>
          <a:blip r:embed="rId8" cstate="print"/>
          <a:srcRect t="4320" b="4320"/>
          <a:stretch>
            <a:fillRect/>
          </a:stretch>
        </p:blipFill>
        <p:spPr/>
      </p:pic>
      <p:sp>
        <p:nvSpPr>
          <p:cNvPr id="15" name="文字版面配置區 14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zh-TW" altLang="en-US" smtClean="0"/>
              <a:t>這裡是內文放置處</a:t>
            </a:r>
            <a:endParaRPr lang="en-US" altLang="zh-TW" smtClean="0"/>
          </a:p>
          <a:p>
            <a:r>
              <a:rPr lang="zh-TW" altLang="en-US" smtClean="0"/>
              <a:t>這裡是內文放置處</a:t>
            </a:r>
            <a:endParaRPr lang="en-US" altLang="zh-TW" dirty="0" smtClean="0"/>
          </a:p>
        </p:txBody>
      </p:sp>
      <p:sp>
        <p:nvSpPr>
          <p:cNvPr id="34" name="文字版面配置區 33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47" name="文字版面配置區 46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標題 4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時間軸</a:t>
            </a:r>
            <a:r>
              <a:rPr lang="en-US" altLang="zh-TW" smtClean="0"/>
              <a:t>_</a:t>
            </a:r>
            <a:r>
              <a:rPr lang="zh-TW" altLang="en-US" smtClean="0"/>
              <a:t>有時間序（有起點、有終點）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63</a:t>
            </a:fld>
            <a:endParaRPr lang="zh-TW" altLang="en-US" dirty="0"/>
          </a:p>
        </p:txBody>
      </p:sp>
      <p:pic>
        <p:nvPicPr>
          <p:cNvPr id="63" name="圖片版面配置區 62" descr="p63時鐘.pn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82" r="82"/>
          <a:stretch>
            <a:fillRect/>
          </a:stretch>
        </p:blipFill>
        <p:spPr/>
      </p:pic>
      <p:sp>
        <p:nvSpPr>
          <p:cNvPr id="20" name="文字版面配置區 19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altLang="zh-TW" smtClean="0"/>
              <a:t>2007</a:t>
            </a:r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zh-TW" smtClean="0"/>
              <a:t>2008</a:t>
            </a:r>
            <a:endParaRPr lang="zh-TW" altLang="en-US" dirty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TW" smtClean="0"/>
              <a:t>2009</a:t>
            </a:r>
            <a:endParaRPr lang="zh-TW" altLang="en-US" dirty="0"/>
          </a:p>
        </p:txBody>
      </p:sp>
      <p:sp>
        <p:nvSpPr>
          <p:cNvPr id="55" name="文字版面配置區 54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56" name="文字版面配置區 55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57" name="文字版面配置區 56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58" name="文字版面配置區 57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59" name="文字版面配置區 58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60" name="文字版面配置區 59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124" name="文字版面配置區 123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TW" smtClean="0"/>
              <a:t>01</a:t>
            </a:r>
            <a:endParaRPr lang="zh-TW" altLang="en-US" dirty="0"/>
          </a:p>
        </p:txBody>
      </p:sp>
      <p:sp>
        <p:nvSpPr>
          <p:cNvPr id="142" name="文字版面配置區 141"/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en-US" altLang="zh-TW" smtClean="0"/>
              <a:t>02</a:t>
            </a:r>
            <a:endParaRPr lang="zh-TW" altLang="en-US" dirty="0"/>
          </a:p>
        </p:txBody>
      </p:sp>
      <p:sp>
        <p:nvSpPr>
          <p:cNvPr id="143" name="文字版面配置區 142"/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en-US" altLang="zh-TW" smtClean="0"/>
              <a:t>03</a:t>
            </a:r>
            <a:endParaRPr lang="zh-TW" altLang="en-US" dirty="0"/>
          </a:p>
        </p:txBody>
      </p:sp>
      <p:sp>
        <p:nvSpPr>
          <p:cNvPr id="186" name="文字版面配置區 185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29" name="文字版面配置區 228"/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64</a:t>
            </a:fld>
            <a:endParaRPr lang="zh-TW" altLang="en-US" dirty="0"/>
          </a:p>
        </p:txBody>
      </p:sp>
      <p:sp>
        <p:nvSpPr>
          <p:cNvPr id="46" name="文字版面配置區 45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2010</a:t>
            </a:r>
            <a:endParaRPr lang="zh-TW" altLang="en-US" dirty="0"/>
          </a:p>
        </p:txBody>
      </p:sp>
      <p:sp>
        <p:nvSpPr>
          <p:cNvPr id="47" name="文字版面配置區 46"/>
          <p:cNvSpPr>
            <a:spLocks noGrp="1"/>
          </p:cNvSpPr>
          <p:nvPr>
            <p:ph type="body" sz="quarter" idx="16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2011</a:t>
            </a:r>
            <a:endParaRPr lang="zh-TW" altLang="en-US" dirty="0"/>
          </a:p>
        </p:txBody>
      </p:sp>
      <p:sp>
        <p:nvSpPr>
          <p:cNvPr id="48" name="文字版面配置區 47"/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2012</a:t>
            </a:r>
            <a:endParaRPr lang="zh-TW" altLang="en-US" dirty="0"/>
          </a:p>
        </p:txBody>
      </p:sp>
      <p:sp>
        <p:nvSpPr>
          <p:cNvPr id="49" name="文字版面配置區 48"/>
          <p:cNvSpPr>
            <a:spLocks noGrp="1"/>
          </p:cNvSpPr>
          <p:nvPr>
            <p:ph type="body" sz="quarter" idx="18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2013</a:t>
            </a:r>
            <a:endParaRPr lang="zh-TW" altLang="en-US" dirty="0"/>
          </a:p>
        </p:txBody>
      </p:sp>
      <p:sp>
        <p:nvSpPr>
          <p:cNvPr id="50" name="文字版面配置區 4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TW" smtClean="0"/>
              <a:t>04</a:t>
            </a:r>
            <a:endParaRPr lang="zh-TW" altLang="en-US" dirty="0"/>
          </a:p>
        </p:txBody>
      </p:sp>
      <p:sp>
        <p:nvSpPr>
          <p:cNvPr id="51" name="文字版面配置區 50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altLang="zh-TW" smtClean="0"/>
              <a:t>05</a:t>
            </a:r>
            <a:endParaRPr lang="zh-TW" altLang="en-US" dirty="0"/>
          </a:p>
        </p:txBody>
      </p:sp>
      <p:sp>
        <p:nvSpPr>
          <p:cNvPr id="52" name="文字版面配置區 51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altLang="zh-TW" smtClean="0"/>
              <a:t>06</a:t>
            </a:r>
            <a:endParaRPr lang="zh-TW" altLang="en-US" dirty="0"/>
          </a:p>
        </p:txBody>
      </p:sp>
      <p:sp>
        <p:nvSpPr>
          <p:cNvPr id="53" name="文字版面配置區 52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07</a:t>
            </a:r>
            <a:endParaRPr lang="zh-TW" altLang="en-US" dirty="0"/>
          </a:p>
        </p:txBody>
      </p:sp>
      <p:sp>
        <p:nvSpPr>
          <p:cNvPr id="54" name="文字版面配置區 53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55" name="文字版面配置區 54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56" name="文字版面配置區 55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57" name="文字版面配置區 56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58" name="文字版面配置區 57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59" name="文字版面配置區 58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60" name="文字版面配置區 59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61" name="文字版面配置區 60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81" name="文字版面配置區 80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22" name="文字版面配置區 121"/>
          <p:cNvSpPr>
            <a:spLocks noGrp="1"/>
          </p:cNvSpPr>
          <p:nvPr>
            <p:ph type="body" sz="quarter" idx="6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65</a:t>
            </a:fld>
            <a:endParaRPr lang="zh-TW" altLang="en-US" dirty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2014</a:t>
            </a:r>
            <a:endParaRPr lang="zh-TW" altLang="en-US" dirty="0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16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2015</a:t>
            </a:r>
            <a:endParaRPr lang="zh-TW" altLang="en-US" dirty="0"/>
          </a:p>
        </p:txBody>
      </p:sp>
      <p:sp>
        <p:nvSpPr>
          <p:cNvPr id="6" name="文字版面配置區 5"/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2016</a:t>
            </a:r>
            <a:endParaRPr lang="zh-TW" altLang="en-US" dirty="0"/>
          </a:p>
        </p:txBody>
      </p:sp>
      <p:sp>
        <p:nvSpPr>
          <p:cNvPr id="7" name="文字版面配置區 6"/>
          <p:cNvSpPr>
            <a:spLocks noGrp="1"/>
          </p:cNvSpPr>
          <p:nvPr>
            <p:ph type="body" sz="quarter" idx="18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2017</a:t>
            </a:r>
            <a:endParaRPr lang="zh-TW" altLang="en-US" dirty="0"/>
          </a:p>
        </p:txBody>
      </p:sp>
      <p:sp>
        <p:nvSpPr>
          <p:cNvPr id="8" name="文字版面配置區 7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TW" smtClean="0"/>
              <a:t>08</a:t>
            </a:r>
            <a:endParaRPr lang="zh-TW" altLang="en-US" dirty="0"/>
          </a:p>
        </p:txBody>
      </p:sp>
      <p:sp>
        <p:nvSpPr>
          <p:cNvPr id="9" name="文字版面配置區 8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altLang="zh-TW" smtClean="0"/>
              <a:t>09</a:t>
            </a:r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altLang="zh-TW" smtClean="0"/>
              <a:t>10</a:t>
            </a:r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11</a:t>
            </a:r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15" name="文字版面配置區 14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16" name="文字版面配置區 15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17" name="文字版面配置區 16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18" name="文字版面配置區 17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20" name="文字版面配置區 19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21" name="文字版面配置區 20"/>
          <p:cNvSpPr>
            <a:spLocks noGrp="1"/>
          </p:cNvSpPr>
          <p:nvPr>
            <p:ph type="body" sz="quarter" idx="6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22" name="文字版面配置區 21"/>
          <p:cNvSpPr>
            <a:spLocks noGrp="1"/>
          </p:cNvSpPr>
          <p:nvPr>
            <p:ph type="body" sz="quarter" idx="64"/>
          </p:nvPr>
        </p:nvSpPr>
        <p:spPr/>
        <p:txBody>
          <a:bodyPr/>
          <a:lstStyle/>
          <a:p>
            <a:r>
              <a:rPr lang="en-US" altLang="zh-TW" smtClean="0"/>
              <a:t>TODAY</a:t>
            </a:r>
            <a:endParaRPr lang="zh-TW" altLang="en-US"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標題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時間軸</a:t>
            </a:r>
            <a:r>
              <a:rPr lang="en-US" altLang="zh-TW" smtClean="0"/>
              <a:t>_</a:t>
            </a:r>
            <a:r>
              <a:rPr lang="zh-TW" altLang="en-US" smtClean="0"/>
              <a:t>無時間序（無起點、無終點）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B84E00-6084-4813-93E2-062887F3D49D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66</a:t>
            </a:fld>
            <a:endParaRPr lang="zh-TW" altLang="en-US" dirty="0"/>
          </a:p>
        </p:txBody>
      </p:sp>
      <p:sp>
        <p:nvSpPr>
          <p:cNvPr id="40" name="文字版面配置區 39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59" name="文字版面配置區 58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TW" smtClean="0"/>
              <a:t>2013</a:t>
            </a:r>
            <a:endParaRPr lang="zh-TW" altLang="en-US" dirty="0"/>
          </a:p>
        </p:txBody>
      </p:sp>
      <p:sp>
        <p:nvSpPr>
          <p:cNvPr id="65" name="文字版面配置區 64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altLang="zh-TW" smtClean="0"/>
              <a:t>2014</a:t>
            </a:r>
            <a:endParaRPr lang="zh-TW" altLang="en-US" dirty="0"/>
          </a:p>
        </p:txBody>
      </p:sp>
      <p:sp>
        <p:nvSpPr>
          <p:cNvPr id="66" name="文字版面配置區 65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altLang="zh-TW" smtClean="0"/>
              <a:t>2015</a:t>
            </a:r>
            <a:endParaRPr lang="zh-TW" altLang="en-US" dirty="0"/>
          </a:p>
        </p:txBody>
      </p:sp>
      <p:sp>
        <p:nvSpPr>
          <p:cNvPr id="67" name="文字版面配置區 66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TW" smtClean="0"/>
              <a:t>2016</a:t>
            </a:r>
            <a:endParaRPr lang="zh-TW" altLang="en-US" dirty="0"/>
          </a:p>
        </p:txBody>
      </p:sp>
      <p:sp>
        <p:nvSpPr>
          <p:cNvPr id="68" name="文字版面配置區 67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en-US" altLang="zh-TW" smtClean="0"/>
              <a:t>2017</a:t>
            </a:r>
            <a:endParaRPr lang="zh-TW" altLang="en-US" dirty="0"/>
          </a:p>
        </p:txBody>
      </p:sp>
      <p:sp>
        <p:nvSpPr>
          <p:cNvPr id="78" name="文字版面配置區 77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79" name="文字版面配置區 78"/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80" name="文字版面配置區 79"/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81" name="文字版面配置區 80"/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82" name="文字版面配置區 81"/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83" name="文字版面配置區 82"/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84" name="文字版面配置區 83"/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85" name="文字版面配置區 84"/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86" name="文字版面配置區 85"/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zh-TW" altLang="en-US" smtClean="0"/>
              <a:t>這是小標題</a:t>
            </a:r>
            <a:endParaRPr lang="zh-TW" altLang="en-US" dirty="0"/>
          </a:p>
        </p:txBody>
      </p:sp>
      <p:sp>
        <p:nvSpPr>
          <p:cNvPr id="87" name="文字版面配置區 86"/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zh-TW" altLang="en-US" smtClean="0"/>
              <a:t>這是內文放置區</a:t>
            </a:r>
            <a:endParaRPr lang="en-US" altLang="zh-TW" smtClean="0"/>
          </a:p>
          <a:p>
            <a:r>
              <a:rPr lang="zh-TW" altLang="en-US" smtClean="0"/>
              <a:t>這是內文放置區</a:t>
            </a:r>
            <a:endParaRPr lang="zh-TW" altLang="en-US" dirty="0" smtClean="0"/>
          </a:p>
        </p:txBody>
      </p:sp>
      <p:sp>
        <p:nvSpPr>
          <p:cNvPr id="62" name="文字版面配置區 61"/>
          <p:cNvSpPr>
            <a:spLocks noGrp="1"/>
          </p:cNvSpPr>
          <p:nvPr>
            <p:ph type="body" sz="quarter" idx="6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影音播放介面 </a:t>
            </a:r>
            <a:r>
              <a:rPr lang="en-US" altLang="zh-TW" smtClean="0"/>
              <a:t>16:9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67</a:t>
            </a:fld>
            <a:endParaRPr lang="zh-TW" altLang="en-US" dirty="0"/>
          </a:p>
        </p:txBody>
      </p:sp>
      <p:sp>
        <p:nvSpPr>
          <p:cNvPr id="8" name="文字版面配置區 7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19" name="文字版面配置區 18"/>
          <p:cNvSpPr>
            <a:spLocks noGrp="1"/>
          </p:cNvSpPr>
          <p:nvPr>
            <p:ph type="body" sz="quarter" idx="6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pic>
        <p:nvPicPr>
          <p:cNvPr id="118" name="SampleVIDEO1.mp4">
            <a:hlinkClick r:id="" action="ppaction://media"/>
          </p:cNvPr>
          <p:cNvPicPr>
            <a:picLocks noGrp="1" noRot="1" noChangeAspect="1"/>
          </p:cNvPicPr>
          <p:nvPr>
            <p:ph type="media" sz="quarter" idx="26"/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3048000" y="1600994"/>
            <a:ext cx="3048000" cy="2286000"/>
          </a:xfr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18"/>
                </p:tgtEl>
              </p:cMediaNode>
            </p:video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標題 1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影音播放介面 </a:t>
            </a:r>
            <a:r>
              <a:rPr lang="en-US" altLang="zh-TW" smtClean="0"/>
              <a:t>4:3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49BD3-C8A5-4B28-8D54-C02245F859C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68</a:t>
            </a:fld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24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39" name="文字版面配置區 38"/>
          <p:cNvSpPr>
            <a:spLocks noGrp="1"/>
          </p:cNvSpPr>
          <p:nvPr>
            <p:ph type="body" sz="quarter" idx="63"/>
          </p:nvPr>
        </p:nvSpPr>
        <p:spPr/>
        <p:txBody>
          <a:bodyPr>
            <a:normAutofit lnSpcReduction="10000"/>
          </a:bodyPr>
          <a:lstStyle/>
          <a:p>
            <a:r>
              <a:rPr lang="en-US" altLang="zh-TW" smtClean="0"/>
              <a:t>1.</a:t>
            </a:r>
            <a:r>
              <a:rPr lang="zh-TW" altLang="en-US" smtClean="0"/>
              <a:t>目錄頁的標題放這裡</a:t>
            </a:r>
            <a:endParaRPr lang="zh-TW" altLang="en-US" dirty="0" smtClean="0"/>
          </a:p>
        </p:txBody>
      </p:sp>
      <p:sp>
        <p:nvSpPr>
          <p:cNvPr id="15" name="媒體版面配置區 14"/>
          <p:cNvSpPr>
            <a:spLocks noGrp="1"/>
          </p:cNvSpPr>
          <p:nvPr>
            <p:ph type="media" sz="quarter" idx="26"/>
          </p:nvPr>
        </p:nvSpPr>
        <p:spPr/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字版面配置區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TW" altLang="en-US" smtClean="0"/>
              <a:t>這裡是資料一這裡是資料一這裡是資料一這裡是資料一</a:t>
            </a:r>
            <a:endParaRPr lang="zh-TW" altLang="en-US" dirty="0"/>
          </a:p>
        </p:txBody>
      </p:sp>
      <p:sp>
        <p:nvSpPr>
          <p:cNvPr id="8" name="文字版面配置區 7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TW" altLang="en-US" smtClean="0"/>
              <a:t>這裡是資料二這裡是資料二這裡是資料二這裡是資料二</a:t>
            </a:r>
            <a:endParaRPr lang="zh-TW" altLang="en-US" dirty="0" smtClean="0"/>
          </a:p>
        </p:txBody>
      </p:sp>
      <p:sp>
        <p:nvSpPr>
          <p:cNvPr id="9" name="文字版面配置區 8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TW" altLang="en-US" smtClean="0"/>
              <a:t>這裡是資料三這裡是資料三這裡是資料三這裡是資料三</a:t>
            </a:r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TW" altLang="en-US" smtClean="0"/>
              <a:t>這裡是資料四這裡是資料四這裡是資料四這裡是資料四</a:t>
            </a:r>
            <a:endParaRPr lang="zh-TW" altLang="en-US" dirty="0"/>
          </a:p>
        </p:txBody>
      </p:sp>
      <p:sp>
        <p:nvSpPr>
          <p:cNvPr id="35" name="文字版面配置區 34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altLang="zh-TW" smtClean="0"/>
              <a:t>1</a:t>
            </a:r>
            <a:endParaRPr lang="zh-TW" altLang="en-US" dirty="0"/>
          </a:p>
        </p:txBody>
      </p:sp>
      <p:sp>
        <p:nvSpPr>
          <p:cNvPr id="36" name="文字版面配置區 35"/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altLang="zh-TW" smtClean="0"/>
              <a:t>2</a:t>
            </a:r>
            <a:endParaRPr lang="zh-TW" altLang="en-US" dirty="0"/>
          </a:p>
        </p:txBody>
      </p:sp>
      <p:sp>
        <p:nvSpPr>
          <p:cNvPr id="37" name="文字版面配置區 36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US" altLang="zh-TW" smtClean="0"/>
              <a:t>3</a:t>
            </a:r>
            <a:endParaRPr lang="zh-TW" altLang="en-US" dirty="0"/>
          </a:p>
        </p:txBody>
      </p:sp>
      <p:sp>
        <p:nvSpPr>
          <p:cNvPr id="38" name="文字版面配置區 3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altLang="zh-TW" smtClean="0"/>
              <a:t>4</a:t>
            </a:r>
            <a:endParaRPr lang="zh-TW" altLang="en-US" dirty="0"/>
          </a:p>
        </p:txBody>
      </p:sp>
      <p:sp>
        <p:nvSpPr>
          <p:cNvPr id="2" name="日期版面配置區 1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8D0EE0B-A3A0-4A4D-A364-876D5AD6E7D4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69</a:t>
            </a:fld>
            <a:endParaRPr lang="zh-TW" altLang="en-US" dirty="0"/>
          </a:p>
        </p:txBody>
      </p:sp>
      <p:sp>
        <p:nvSpPr>
          <p:cNvPr id="6" name="標題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參考資料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圖片版面配置區 22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500950-F498-40E0-9AFA-8FE9B5C0D93E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7</a:t>
            </a:fld>
            <a:endParaRPr lang="zh-TW" altLang="en-US" dirty="0"/>
          </a:p>
        </p:txBody>
      </p:sp>
      <p:sp>
        <p:nvSpPr>
          <p:cNvPr id="9" name="標題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11" name="群組 10"/>
          <p:cNvGrpSpPr/>
          <p:nvPr/>
        </p:nvGrpSpPr>
        <p:grpSpPr>
          <a:xfrm>
            <a:off x="2625361" y="1643056"/>
            <a:ext cx="5232787" cy="500079"/>
            <a:chOff x="2625361" y="1643056"/>
            <a:chExt cx="5232787" cy="500079"/>
          </a:xfrm>
        </p:grpSpPr>
        <p:sp>
          <p:nvSpPr>
            <p:cNvPr id="12" name="等腰三角形 11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4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3000364" y="2500312"/>
            <a:ext cx="5232787" cy="500079"/>
            <a:chOff x="3000364" y="2500312"/>
            <a:chExt cx="5232787" cy="500079"/>
          </a:xfrm>
        </p:grpSpPr>
        <p:sp>
          <p:nvSpPr>
            <p:cNvPr id="16" name="等腰三角形 15"/>
            <p:cNvSpPr/>
            <p:nvPr/>
          </p:nvSpPr>
          <p:spPr>
            <a:xfrm rot="5400000">
              <a:off x="3385158" y="2682073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7" name="文字版面配置區 21"/>
            <p:cNvSpPr txBox="1">
              <a:spLocks/>
            </p:cNvSpPr>
            <p:nvPr/>
          </p:nvSpPr>
          <p:spPr>
            <a:xfrm>
              <a:off x="3000364" y="2574801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8" name="文字版面配置區 4"/>
            <p:cNvSpPr txBox="1">
              <a:spLocks/>
            </p:cNvSpPr>
            <p:nvPr/>
          </p:nvSpPr>
          <p:spPr>
            <a:xfrm>
              <a:off x="3553987" y="2500312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3339741" y="3357568"/>
            <a:ext cx="5232787" cy="500079"/>
            <a:chOff x="3339741" y="3357568"/>
            <a:chExt cx="5232787" cy="500079"/>
          </a:xfrm>
        </p:grpSpPr>
        <p:sp>
          <p:nvSpPr>
            <p:cNvPr id="20" name="等腰三角形 19"/>
            <p:cNvSpPr/>
            <p:nvPr/>
          </p:nvSpPr>
          <p:spPr>
            <a:xfrm rot="5400000">
              <a:off x="3724535" y="353931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文字版面配置區 21"/>
            <p:cNvSpPr txBox="1">
              <a:spLocks/>
            </p:cNvSpPr>
            <p:nvPr/>
          </p:nvSpPr>
          <p:spPr>
            <a:xfrm>
              <a:off x="3339741" y="343204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2" name="文字版面配置區 4"/>
            <p:cNvSpPr txBox="1">
              <a:spLocks/>
            </p:cNvSpPr>
            <p:nvPr/>
          </p:nvSpPr>
          <p:spPr>
            <a:xfrm>
              <a:off x="3893364" y="3357568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899478-CCEE-4D47-A40B-7161EF2816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70</a:t>
            </a:fld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TW" altLang="en-US" smtClean="0"/>
              <a:t>雜誌圖書</a:t>
            </a:r>
            <a:endParaRPr lang="zh-TW" altLang="en-US" dirty="0"/>
          </a:p>
        </p:txBody>
      </p:sp>
      <p:sp>
        <p:nvSpPr>
          <p:cNvPr id="12" name="文字版面配置區 11"/>
          <p:cNvSpPr>
            <a:spLocks noGrp="1"/>
          </p:cNvSpPr>
          <p:nvPr>
            <p:ph type="body" sz="quarter" idx="26"/>
          </p:nvPr>
        </p:nvSpPr>
        <p:spPr/>
        <p:txBody>
          <a:bodyPr>
            <a:normAutofit lnSpcReduction="10000"/>
          </a:bodyPr>
          <a:lstStyle/>
          <a:p>
            <a:r>
              <a:rPr lang="zh-TW" altLang="en-US" smtClean="0"/>
              <a:t>網路資訊</a:t>
            </a:r>
            <a:endParaRPr lang="zh-TW" altLang="en-US" dirty="0"/>
          </a:p>
        </p:txBody>
      </p:sp>
      <p:sp>
        <p:nvSpPr>
          <p:cNvPr id="13" name="文字版面配置區 12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TW" altLang="en-US" smtClean="0"/>
              <a:t>這裡是資料一這裡是資料一這裡是資料一</a:t>
            </a:r>
            <a:endParaRPr lang="en-US" altLang="zh-TW" smtClean="0"/>
          </a:p>
          <a:p>
            <a:r>
              <a:rPr lang="zh-TW" altLang="en-US" smtClean="0"/>
              <a:t>這裡是資料二這裡是資料二這裡是資料二</a:t>
            </a:r>
            <a:endParaRPr lang="zh-TW" altLang="en-US" dirty="0" smtClean="0"/>
          </a:p>
        </p:txBody>
      </p:sp>
      <p:sp>
        <p:nvSpPr>
          <p:cNvPr id="14" name="文字版面配置區 13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TW" altLang="en-US" smtClean="0"/>
              <a:t>這裡是資料一這裡是資料一這裡是資料一</a:t>
            </a:r>
            <a:endParaRPr lang="en-US" altLang="zh-TW" smtClean="0"/>
          </a:p>
          <a:p>
            <a:r>
              <a:rPr lang="zh-TW" altLang="en-US" smtClean="0"/>
              <a:t>這裡是資料二這裡是資料二這裡是資料二</a:t>
            </a:r>
            <a:endParaRPr lang="zh-TW" altLang="en-US" dirty="0" smtClean="0"/>
          </a:p>
        </p:txBody>
      </p:sp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參考資料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TIME FOR A BREAK</a:t>
            </a:r>
            <a:r>
              <a:rPr lang="zh-TW" altLang="en-US" smtClean="0"/>
              <a:t> </a:t>
            </a:r>
            <a:r>
              <a:rPr lang="en-US" altLang="zh-TW" smtClean="0"/>
              <a:t>!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6D5580-3B36-4827-BC99-106EC95BF1B1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71</a:t>
            </a:fld>
            <a:endParaRPr lang="zh-TW" altLang="en-US" dirty="0"/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altLang="zh-TW" smtClean="0"/>
              <a:t>20</a:t>
            </a:r>
            <a:endParaRPr lang="zh-TW" altLang="en-US" dirty="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A983FF-8B5B-4C4D-BA91-EA83C6ADCEBC}" type="datetime1">
              <a:rPr lang="zh-TW" altLang="en-US" smtClean="0"/>
              <a:pPr/>
              <a:t>2017/3/31</a:t>
            </a:fld>
            <a:endParaRPr lang="zh-TW" altLang="en-US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99AAF-1837-4193-97EB-9750F18FE9A0}" type="slidenum">
              <a:rPr lang="zh-TW" altLang="en-US" smtClean="0"/>
              <a:pPr/>
              <a:t>72</a:t>
            </a:fld>
            <a:endParaRPr lang="zh-TW" altLang="en-US" dirty="0"/>
          </a:p>
        </p:txBody>
      </p:sp>
      <p:sp>
        <p:nvSpPr>
          <p:cNvPr id="10" name="標題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Q&amp;A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字版面配置區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TW" altLang="en-US" smtClean="0"/>
              <a:t>主講人姓名</a:t>
            </a:r>
            <a:endParaRPr lang="zh-TW" altLang="en-US" dirty="0"/>
          </a:p>
        </p:txBody>
      </p:sp>
      <p:sp>
        <p:nvSpPr>
          <p:cNvPr id="7" name="文字版面配置區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TW" smtClean="0"/>
              <a:t>0912-345-678</a:t>
            </a:r>
            <a:endParaRPr lang="zh-TW" altLang="en-US" dirty="0"/>
          </a:p>
        </p:txBody>
      </p:sp>
      <p:sp>
        <p:nvSpPr>
          <p:cNvPr id="9" name="文字版面配置區 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zh-TW" smtClean="0"/>
              <a:t>abc@pcschool.com.tw</a:t>
            </a:r>
            <a:endParaRPr lang="zh-TW" altLang="en-US" dirty="0"/>
          </a:p>
        </p:txBody>
      </p:sp>
      <p:sp>
        <p:nvSpPr>
          <p:cNvPr id="10" name="文字版面配置區 9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TW" smtClean="0">
                <a:hlinkClick r:id="rId2"/>
              </a:rPr>
              <a:t>www.pcschool.com.tw</a:t>
            </a:r>
            <a:endParaRPr lang="zh-TW" altLang="en-US" dirty="0">
              <a:hlinkClick r:id="rId2"/>
            </a:endParaRPr>
          </a:p>
        </p:txBody>
      </p:sp>
      <p:sp>
        <p:nvSpPr>
          <p:cNvPr id="11" name="文字版面配置區 10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zh-TW" altLang="en-US" smtClean="0"/>
              <a:t>聯絡資訊</a:t>
            </a:r>
            <a:endParaRPr lang="zh-TW" altLang="en-US" dirty="0"/>
          </a:p>
        </p:txBody>
      </p:sp>
      <p:sp>
        <p:nvSpPr>
          <p:cNvPr id="6" name="標題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mtClean="0"/>
              <a:t>Thank You!</a:t>
            </a:r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圖片版面配置區 22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2BA8C9-39BB-48D6-BB26-BFCD37115A5E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8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3571868" y="2500312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2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" name="群組 63"/>
          <p:cNvGrpSpPr/>
          <p:nvPr/>
        </p:nvGrpSpPr>
        <p:grpSpPr>
          <a:xfrm>
            <a:off x="3053989" y="2717664"/>
            <a:ext cx="4456496" cy="335638"/>
            <a:chOff x="3169936" y="2659566"/>
            <a:chExt cx="4456496" cy="335638"/>
          </a:xfrm>
        </p:grpSpPr>
        <p:sp>
          <p:nvSpPr>
            <p:cNvPr id="11" name="等腰三角形 10"/>
            <p:cNvSpPr/>
            <p:nvPr/>
          </p:nvSpPr>
          <p:spPr>
            <a:xfrm rot="5400000">
              <a:off x="3554730" y="2766838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12" name="直接连接符 26"/>
            <p:cNvCxnSpPr/>
            <p:nvPr/>
          </p:nvCxnSpPr>
          <p:spPr>
            <a:xfrm rot="10800000">
              <a:off x="3759253" y="2833532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字版面配置區 21"/>
            <p:cNvSpPr txBox="1">
              <a:spLocks/>
            </p:cNvSpPr>
            <p:nvPr/>
          </p:nvSpPr>
          <p:spPr>
            <a:xfrm>
              <a:off x="3169936" y="2659566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3143240" y="1500180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1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等腰三角形 14"/>
          <p:cNvSpPr/>
          <p:nvPr/>
        </p:nvSpPr>
        <p:spPr>
          <a:xfrm rot="5400000">
            <a:off x="3010155" y="1824804"/>
            <a:ext cx="165733" cy="142873"/>
          </a:xfrm>
          <a:prstGeom prst="triangle">
            <a:avLst/>
          </a:prstGeom>
          <a:solidFill>
            <a:srgbClr val="FFCE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16" name="直接连接符 26"/>
          <p:cNvCxnSpPr/>
          <p:nvPr/>
        </p:nvCxnSpPr>
        <p:spPr>
          <a:xfrm rot="10800000">
            <a:off x="3214678" y="1891498"/>
            <a:ext cx="3867179" cy="1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lumMod val="50000"/>
                    <a:alpha val="0"/>
                  </a:schemeClr>
                </a:gs>
                <a:gs pos="50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字版面配置區 21"/>
          <p:cNvSpPr txBox="1">
            <a:spLocks/>
          </p:cNvSpPr>
          <p:nvPr/>
        </p:nvSpPr>
        <p:spPr>
          <a:xfrm>
            <a:off x="2625361" y="1717532"/>
            <a:ext cx="357190" cy="335638"/>
          </a:xfrm>
          <a:prstGeom prst="rect">
            <a:avLst/>
          </a:prstGeom>
        </p:spPr>
        <p:txBody>
          <a:bodyPr anchor="ctr"/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zh-TW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rPr>
              <a:t>1</a:t>
            </a:r>
            <a:endParaRPr kumimoji="0" lang="zh-TW" altLang="en-US" sz="2200" b="1" i="0" u="none" strike="noStrike" kern="1200" cap="none" spc="0" normalizeH="0" baseline="0" noProof="0" dirty="0">
              <a:ln>
                <a:noFill/>
              </a:ln>
              <a:solidFill>
                <a:srgbClr val="3D57B4"/>
              </a:solidFill>
              <a:effectLst/>
              <a:uLnTx/>
              <a:uFillTx/>
              <a:latin typeface="Arial" pitchFamily="34" charset="0"/>
              <a:ea typeface="微軟正黑體" pitchFamily="34" charset="-120"/>
              <a:cs typeface="Arial" pitchFamily="34" charset="0"/>
            </a:endParaRPr>
          </a:p>
        </p:txBody>
      </p:sp>
      <p:graphicFrame>
        <p:nvGraphicFramePr>
          <p:cNvPr id="18" name="表格 17"/>
          <p:cNvGraphicFramePr>
            <a:graphicFrameLocks noGrp="1"/>
          </p:cNvGraphicFramePr>
          <p:nvPr/>
        </p:nvGraphicFramePr>
        <p:xfrm>
          <a:off x="3929058" y="3500444"/>
          <a:ext cx="4214842" cy="70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4842"/>
              </a:tblGrid>
              <a:tr h="285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kumimoji="0" lang="en-US" altLang="zh-TW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kumimoji="0" lang="zh-TW" alt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章的標題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19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請在這個文字框內輸入第</a:t>
                      </a:r>
                      <a:r>
                        <a:rPr lang="en-US" altLang="zh-TW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3</a:t>
                      </a:r>
                      <a:r>
                        <a:rPr lang="zh-TW" altLang="en-US" sz="1400" dirty="0" smtClean="0">
                          <a:solidFill>
                            <a:srgbClr val="7B7B7B"/>
                          </a:solidFill>
                          <a:latin typeface="Arial" pitchFamily="34" charset="0"/>
                          <a:ea typeface="微軟正黑體" pitchFamily="34" charset="-120"/>
                          <a:cs typeface="Arial" pitchFamily="34" charset="0"/>
                        </a:rPr>
                        <a:t>章的簡介內容</a:t>
                      </a:r>
                      <a:endParaRPr kumimoji="0" lang="zh-TW" alt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7B7B7B"/>
                        </a:solidFill>
                        <a:effectLst/>
                        <a:uLnTx/>
                        <a:uFillTx/>
                        <a:latin typeface="Arial" pitchFamily="34" charset="0"/>
                        <a:ea typeface="微軟正黑體" pitchFamily="34" charset="-12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9" name="群組 66"/>
          <p:cNvGrpSpPr/>
          <p:nvPr/>
        </p:nvGrpSpPr>
        <p:grpSpPr>
          <a:xfrm>
            <a:off x="3411179" y="3717796"/>
            <a:ext cx="4456496" cy="335638"/>
            <a:chOff x="3554055" y="3789234"/>
            <a:chExt cx="4456496" cy="335638"/>
          </a:xfrm>
        </p:grpSpPr>
        <p:sp>
          <p:nvSpPr>
            <p:cNvPr id="20" name="等腰三角形 19"/>
            <p:cNvSpPr/>
            <p:nvPr/>
          </p:nvSpPr>
          <p:spPr>
            <a:xfrm rot="5400000">
              <a:off x="3938849" y="3896506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21" name="直接连接符 26"/>
            <p:cNvCxnSpPr/>
            <p:nvPr/>
          </p:nvCxnSpPr>
          <p:spPr>
            <a:xfrm rot="10800000">
              <a:off x="4143372" y="3963200"/>
              <a:ext cx="3867179" cy="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>
                      <a:lumMod val="50000"/>
                      <a:alpha val="0"/>
                    </a:schemeClr>
                  </a:gs>
                  <a:gs pos="5000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文字版面配置區 21"/>
            <p:cNvSpPr txBox="1">
              <a:spLocks/>
            </p:cNvSpPr>
            <p:nvPr/>
          </p:nvSpPr>
          <p:spPr>
            <a:xfrm>
              <a:off x="3554055" y="3789234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圖片版面配置區 28" descr="49915925-Business-People-Rush-Hour-Walking-Commuting-City-Concept-Stock-Photo.jpg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/>
          <a:srcRect l="16590" r="16590"/>
          <a:stretch>
            <a:fillRect/>
          </a:stretch>
        </p:blipFill>
        <p:spPr/>
      </p:pic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0821B-0A28-40F1-8EF8-98416F434015}" type="datetime1">
              <a:rPr lang="zh-TW" altLang="en-US" smtClean="0"/>
              <a:pPr/>
              <a:t>2017/3/31</a:t>
            </a:fld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443B9-BDFA-49E8-BBBD-77A3C9A96566}" type="slidenum">
              <a:rPr lang="zh-TW" altLang="en-US" smtClean="0"/>
              <a:pPr/>
              <a:t>9</a:t>
            </a:fld>
            <a:endParaRPr lang="zh-TW" altLang="en-US" dirty="0"/>
          </a:p>
        </p:txBody>
      </p:sp>
      <p:sp>
        <p:nvSpPr>
          <p:cNvPr id="7" name="標題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目錄</a:t>
            </a:r>
            <a:endParaRPr lang="zh-TW" altLang="en-US" dirty="0"/>
          </a:p>
        </p:txBody>
      </p:sp>
      <p:grpSp>
        <p:nvGrpSpPr>
          <p:cNvPr id="9" name="群組 8"/>
          <p:cNvGrpSpPr/>
          <p:nvPr/>
        </p:nvGrpSpPr>
        <p:grpSpPr>
          <a:xfrm>
            <a:off x="2625361" y="1428742"/>
            <a:ext cx="5232787" cy="500079"/>
            <a:chOff x="2625361" y="1643056"/>
            <a:chExt cx="5232787" cy="500079"/>
          </a:xfrm>
        </p:grpSpPr>
        <p:sp>
          <p:nvSpPr>
            <p:cNvPr id="10" name="等腰三角形 9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2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1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3" name="群組 12"/>
          <p:cNvGrpSpPr/>
          <p:nvPr/>
        </p:nvGrpSpPr>
        <p:grpSpPr>
          <a:xfrm>
            <a:off x="2839675" y="2018102"/>
            <a:ext cx="5232787" cy="500079"/>
            <a:chOff x="2625361" y="1643056"/>
            <a:chExt cx="5232787" cy="500079"/>
          </a:xfrm>
        </p:grpSpPr>
        <p:sp>
          <p:nvSpPr>
            <p:cNvPr id="14" name="等腰三角形 13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5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16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2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3053989" y="2607462"/>
            <a:ext cx="5232787" cy="500079"/>
            <a:chOff x="2625361" y="1643056"/>
            <a:chExt cx="5232787" cy="500079"/>
          </a:xfrm>
        </p:grpSpPr>
        <p:sp>
          <p:nvSpPr>
            <p:cNvPr id="18" name="等腰三角形 17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9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0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3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1" name="群組 20"/>
          <p:cNvGrpSpPr/>
          <p:nvPr/>
        </p:nvGrpSpPr>
        <p:grpSpPr>
          <a:xfrm>
            <a:off x="3268303" y="3196822"/>
            <a:ext cx="5232787" cy="500079"/>
            <a:chOff x="2625361" y="1643056"/>
            <a:chExt cx="5232787" cy="500079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4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4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  <p:grpSp>
        <p:nvGrpSpPr>
          <p:cNvPr id="25" name="群組 24"/>
          <p:cNvGrpSpPr/>
          <p:nvPr/>
        </p:nvGrpSpPr>
        <p:grpSpPr>
          <a:xfrm>
            <a:off x="3482617" y="3786183"/>
            <a:ext cx="5232787" cy="500079"/>
            <a:chOff x="2625361" y="1643056"/>
            <a:chExt cx="5232787" cy="500079"/>
          </a:xfrm>
        </p:grpSpPr>
        <p:sp>
          <p:nvSpPr>
            <p:cNvPr id="26" name="等腰三角形 25"/>
            <p:cNvSpPr/>
            <p:nvPr/>
          </p:nvSpPr>
          <p:spPr>
            <a:xfrm rot="5400000">
              <a:off x="3010155" y="1824804"/>
              <a:ext cx="165733" cy="142873"/>
            </a:xfrm>
            <a:prstGeom prst="triangle">
              <a:avLst/>
            </a:prstGeom>
            <a:solidFill>
              <a:srgbClr val="FFCE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" name="文字版面配置區 21"/>
            <p:cNvSpPr txBox="1">
              <a:spLocks/>
            </p:cNvSpPr>
            <p:nvPr/>
          </p:nvSpPr>
          <p:spPr>
            <a:xfrm>
              <a:off x="2625361" y="1717532"/>
              <a:ext cx="357190" cy="335638"/>
            </a:xfrm>
            <a:prstGeom prst="rect">
              <a:avLst/>
            </a:prstGeom>
          </p:spPr>
          <p:txBody>
            <a:bodyPr anchor="ctr"/>
            <a:lstStyle/>
            <a:p>
              <a:pPr marL="342900" marR="0" lvl="0" indent="-34290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altLang="zh-TW" sz="2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D57B4"/>
                  </a:solidFill>
                  <a:effectLst/>
                  <a:uLnTx/>
                  <a:uFillTx/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endParaRPr kumimoji="0" lang="zh-TW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D57B4"/>
                </a:solidFill>
                <a:effectLst/>
                <a:uLnTx/>
                <a:uFillTx/>
                <a:latin typeface="Arial" pitchFamily="34" charset="0"/>
                <a:ea typeface="微軟正黑體" pitchFamily="34" charset="-120"/>
                <a:cs typeface="Arial" pitchFamily="34" charset="0"/>
              </a:endParaRPr>
            </a:p>
          </p:txBody>
        </p:sp>
        <p:sp>
          <p:nvSpPr>
            <p:cNvPr id="28" name="文字版面配置區 4"/>
            <p:cNvSpPr txBox="1">
              <a:spLocks/>
            </p:cNvSpPr>
            <p:nvPr/>
          </p:nvSpPr>
          <p:spPr>
            <a:xfrm>
              <a:off x="3178984" y="1643056"/>
              <a:ext cx="4679164" cy="500079"/>
            </a:xfrm>
            <a:prstGeom prst="rect">
              <a:avLst/>
            </a:prstGeom>
          </p:spPr>
          <p:txBody>
            <a:bodyPr anchor="ctr">
              <a:normAutofit/>
            </a:bodyPr>
            <a:lstStyle/>
            <a:p>
              <a:pPr marL="342900" lvl="0" indent="-342900">
                <a:spcBef>
                  <a:spcPct val="20000"/>
                </a:spcBef>
                <a:defRPr/>
              </a:pP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請在這個文字框內輸入第</a:t>
              </a:r>
              <a:r>
                <a:rPr lang="en-US" altLang="zh-TW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5</a:t>
              </a:r>
              <a:r>
                <a:rPr lang="zh-TW" altLang="en-US" sz="2000" b="1" dirty="0" smtClean="0">
                  <a:latin typeface="Arial" pitchFamily="34" charset="0"/>
                  <a:ea typeface="微軟正黑體" pitchFamily="34" charset="-120"/>
                  <a:cs typeface="Arial" pitchFamily="34" charset="0"/>
                </a:rPr>
                <a:t>章的標題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0_預設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5_內頁_純文字+輔圖(有意義圖，不可換)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5_內頁_輔圖(圖可換) 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5_內頁_圖說為主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5_內頁_以圖為主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5_內頁_多圖無字框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5_內頁_多圖一字框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5_內頁_時間軸、序列軸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5_內頁_影音播放頁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6_參考資料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7_休息頁、Q＆A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封面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8_聯絡資訊 + 封底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簡報者介紹頁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組織圖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目錄頁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區段標題頁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內頁_賈伯斯式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內頁_純文字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5_內頁_純文字+輔圖(裝飾圖，不可換)">
  <a:themeElements>
    <a:clrScheme name="自訂 1">
      <a:dk1>
        <a:sysClr val="windowText" lastClr="000000"/>
      </a:dk1>
      <a:lt1>
        <a:sysClr val="window" lastClr="FFFFFF"/>
      </a:lt1>
      <a:dk2>
        <a:srgbClr val="535C6D"/>
      </a:dk2>
      <a:lt2>
        <a:srgbClr val="FFF39D"/>
      </a:lt2>
      <a:accent1>
        <a:srgbClr val="629A4C"/>
      </a:accent1>
      <a:accent2>
        <a:srgbClr val="3D57B4"/>
      </a:accent2>
      <a:accent3>
        <a:srgbClr val="FE912A"/>
      </a:accent3>
      <a:accent4>
        <a:srgbClr val="EA6E59"/>
      </a:accent4>
      <a:accent5>
        <a:srgbClr val="19878E"/>
      </a:accent5>
      <a:accent6>
        <a:srgbClr val="66479F"/>
      </a:accent6>
      <a:hlink>
        <a:srgbClr val="3667C4"/>
      </a:hlink>
      <a:folHlink>
        <a:srgbClr val="3B435B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4126</TotalTime>
  <Words>4708</Words>
  <Application>Microsoft Office PowerPoint</Application>
  <PresentationFormat>如螢幕大小 (16:9)</PresentationFormat>
  <Paragraphs>942</Paragraphs>
  <Slides>73</Slides>
  <Notes>0</Notes>
  <HiddenSlides>0</HiddenSlides>
  <MMClips>1</MMClips>
  <ScaleCrop>false</ScaleCrop>
  <HeadingPairs>
    <vt:vector size="4" baseType="variant">
      <vt:variant>
        <vt:lpstr>佈景主題</vt:lpstr>
      </vt:variant>
      <vt:variant>
        <vt:i4>20</vt:i4>
      </vt:variant>
      <vt:variant>
        <vt:lpstr>投影片標題</vt:lpstr>
      </vt:variant>
      <vt:variant>
        <vt:i4>73</vt:i4>
      </vt:variant>
    </vt:vector>
  </HeadingPairs>
  <TitlesOfParts>
    <vt:vector size="93" baseType="lpstr">
      <vt:lpstr>0_預設</vt:lpstr>
      <vt:lpstr>1_封面</vt:lpstr>
      <vt:lpstr>2_簡報者介紹頁</vt:lpstr>
      <vt:lpstr>2_組織圖</vt:lpstr>
      <vt:lpstr>3_目錄頁</vt:lpstr>
      <vt:lpstr>4_區段標題頁</vt:lpstr>
      <vt:lpstr>5_內頁_賈伯斯式</vt:lpstr>
      <vt:lpstr>5_內頁_純文字</vt:lpstr>
      <vt:lpstr>5_內頁_純文字+輔圖(裝飾圖，不可換)</vt:lpstr>
      <vt:lpstr>5_內頁_純文字+輔圖(有意義圖，不可換)</vt:lpstr>
      <vt:lpstr>5_內頁_輔圖(圖可換) </vt:lpstr>
      <vt:lpstr>5_內頁_圖說為主</vt:lpstr>
      <vt:lpstr>5_內頁_以圖為主</vt:lpstr>
      <vt:lpstr>5_內頁_多圖無字框</vt:lpstr>
      <vt:lpstr>5_內頁_多圖一字框</vt:lpstr>
      <vt:lpstr>5_內頁_時間軸、序列軸</vt:lpstr>
      <vt:lpstr>5_內頁_影音播放頁</vt:lpstr>
      <vt:lpstr>6_參考資料</vt:lpstr>
      <vt:lpstr>7_休息頁、Q＆A</vt:lpstr>
      <vt:lpstr>8_聯絡資訊 + 封底</vt:lpstr>
      <vt:lpstr>職場力 專業吸睛簡報設計</vt:lpstr>
      <vt:lpstr>這是姓名</vt:lpstr>
      <vt:lpstr>這是姓名</vt:lpstr>
      <vt:lpstr>這是姓名</vt:lpstr>
      <vt:lpstr>組織圖_團體</vt:lpstr>
      <vt:lpstr>組織圖_個人照</vt:lpstr>
      <vt:lpstr>目錄</vt:lpstr>
      <vt:lpstr>目錄</vt:lpstr>
      <vt:lpstr>目錄</vt:lpstr>
      <vt:lpstr>目錄</vt:lpstr>
      <vt:lpstr>目錄</vt:lpstr>
      <vt:lpstr>目錄</vt:lpstr>
      <vt:lpstr>目錄</vt:lpstr>
      <vt:lpstr>這裡是章節標題1</vt:lpstr>
      <vt:lpstr>目錄</vt:lpstr>
      <vt:lpstr>目錄</vt:lpstr>
      <vt:lpstr>目錄</vt:lpstr>
      <vt:lpstr>目錄</vt:lpstr>
      <vt:lpstr>目錄</vt:lpstr>
      <vt:lpstr>目錄</vt:lpstr>
      <vt:lpstr>這裡是賈伯斯式一行文字</vt:lpstr>
      <vt:lpstr>這裡是賈伯斯式一行文字</vt:lpstr>
      <vt:lpstr>內頁-純文字-單欄</vt:lpstr>
      <vt:lpstr>內頁-純文字-兩欄</vt:lpstr>
      <vt:lpstr>內頁-純文字-三欄</vt:lpstr>
      <vt:lpstr>內頁-純文字-三欄-下標題</vt:lpstr>
      <vt:lpstr>內頁-純文字-四欄</vt:lpstr>
      <vt:lpstr>內頁-純文字-單欄-無標題</vt:lpstr>
      <vt:lpstr>內頁-純文字-兩欄-無標題</vt:lpstr>
      <vt:lpstr>內頁-純文字-三欄-無標題</vt:lpstr>
      <vt:lpstr>內頁-純文字-四欄-無標題</vt:lpstr>
      <vt:lpstr>內頁-文+輔圖_字多</vt:lpstr>
      <vt:lpstr>內頁-文+輔圖_字多_2</vt:lpstr>
      <vt:lpstr>內頁-文+輔圖_字少</vt:lpstr>
      <vt:lpstr>內頁-文+輔圖_有意義圖不可換_字多</vt:lpstr>
      <vt:lpstr>內頁-文+輔圖_有意義圖不可換_字少</vt:lpstr>
      <vt:lpstr>內頁-輔圖_字多</vt:lpstr>
      <vt:lpstr>內頁-輔圖_字少</vt:lpstr>
      <vt:lpstr>內頁-輔圖_1</vt:lpstr>
      <vt:lpstr>內頁-輔圖_2.1</vt:lpstr>
      <vt:lpstr>內頁-輔圖_2.2</vt:lpstr>
      <vt:lpstr>內頁-輔圖_3.1</vt:lpstr>
      <vt:lpstr>內頁-輔圖_3.2</vt:lpstr>
      <vt:lpstr>內頁-輔圖_4</vt:lpstr>
      <vt:lpstr>內頁-圖說為主_1</vt:lpstr>
      <vt:lpstr>內頁-圖說為主_2</vt:lpstr>
      <vt:lpstr>內頁-圖說為主_3</vt:lpstr>
      <vt:lpstr>內頁-圖說為主_4</vt:lpstr>
      <vt:lpstr>內頁-以圖為主_1</vt:lpstr>
      <vt:lpstr>內頁-以圖為主_2</vt:lpstr>
      <vt:lpstr>內頁-以圖為主_3</vt:lpstr>
      <vt:lpstr>內頁-以圖為主_4</vt:lpstr>
      <vt:lpstr>內頁-以圖為主_5</vt:lpstr>
      <vt:lpstr>內頁-以圖為主_6</vt:lpstr>
      <vt:lpstr>內頁-以圖為主_8</vt:lpstr>
      <vt:lpstr>內頁-以圖為主_10</vt:lpstr>
      <vt:lpstr>內頁-多圖無字框</vt:lpstr>
      <vt:lpstr>內頁_多圖一字框_3圖</vt:lpstr>
      <vt:lpstr>內頁_多圖一字框_4圖</vt:lpstr>
      <vt:lpstr>內頁_多圖一字框_5圖</vt:lpstr>
      <vt:lpstr>內頁_多圖一字框_6圖</vt:lpstr>
      <vt:lpstr>內頁_多圖一字框_7圖</vt:lpstr>
      <vt:lpstr>時間軸_有時間序（有起點、有終點）</vt:lpstr>
      <vt:lpstr>投影片 64</vt:lpstr>
      <vt:lpstr>投影片 65</vt:lpstr>
      <vt:lpstr>時間軸_無時間序（無起點、無終點）</vt:lpstr>
      <vt:lpstr>影音播放介面 16:9</vt:lpstr>
      <vt:lpstr>影音播放介面 4:3</vt:lpstr>
      <vt:lpstr>參考資料</vt:lpstr>
      <vt:lpstr>參考資料</vt:lpstr>
      <vt:lpstr>TIME FOR A BREAK !</vt:lpstr>
      <vt:lpstr>Q&amp;A</vt:lpstr>
      <vt:lpstr>Thank You!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投影片 1</dc:title>
  <dc:creator>fendy</dc:creator>
  <cp:lastModifiedBy>fendy</cp:lastModifiedBy>
  <cp:revision>436</cp:revision>
  <dcterms:created xsi:type="dcterms:W3CDTF">2017-02-06T03:23:43Z</dcterms:created>
  <dcterms:modified xsi:type="dcterms:W3CDTF">2017-03-31T06:13:45Z</dcterms:modified>
</cp:coreProperties>
</file>