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/>
    <p:restoredTop sz="90309"/>
  </p:normalViewPr>
  <p:slideViewPr>
    <p:cSldViewPr snapToGrid="0" snapToObjects="1">
      <p:cViewPr varScale="1">
        <p:scale>
          <a:sx n="68" d="100"/>
          <a:sy n="68" d="100"/>
        </p:scale>
        <p:origin x="5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434A21-46A5-4512-BFB2-77153F1A66D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E3DA26AA-87AA-444B-B8D5-356F29E4187F}">
      <dgm:prSet/>
      <dgm:spPr/>
      <dgm:t>
        <a:bodyPr/>
        <a:lstStyle/>
        <a:p>
          <a:pPr rtl="0"/>
          <a:r>
            <a:rPr lang="zh-TW" b="0" baseline="0" smtClean="0"/>
            <a:t>要學什麼</a:t>
          </a:r>
          <a:r>
            <a:rPr lang="en-US" b="0" baseline="0" smtClean="0"/>
            <a:t>(</a:t>
          </a:r>
          <a:r>
            <a:rPr lang="zh-TW" b="0" baseline="0" smtClean="0"/>
            <a:t>學習目標的制定</a:t>
          </a:r>
          <a:r>
            <a:rPr lang="en-US" b="0" baseline="0" smtClean="0"/>
            <a:t>)</a:t>
          </a:r>
          <a:endParaRPr lang="zh-TW"/>
        </a:p>
      </dgm:t>
    </dgm:pt>
    <dgm:pt modelId="{AE57A65B-8BC7-46CB-AC47-08BE7B170CA2}" type="parTrans" cxnId="{1C1397F7-EDAB-4C09-891A-06AA12C32638}">
      <dgm:prSet/>
      <dgm:spPr/>
      <dgm:t>
        <a:bodyPr/>
        <a:lstStyle/>
        <a:p>
          <a:endParaRPr lang="zh-TW" altLang="en-US"/>
        </a:p>
      </dgm:t>
    </dgm:pt>
    <dgm:pt modelId="{BBCA14AB-14C5-4FC9-A381-60162E0B78E4}" type="sibTrans" cxnId="{1C1397F7-EDAB-4C09-891A-06AA12C32638}">
      <dgm:prSet/>
      <dgm:spPr/>
      <dgm:t>
        <a:bodyPr/>
        <a:lstStyle/>
        <a:p>
          <a:endParaRPr lang="zh-TW" altLang="en-US"/>
        </a:p>
      </dgm:t>
    </dgm:pt>
    <dgm:pt modelId="{B7C56527-898E-44AD-B2A7-E451EBF33307}">
      <dgm:prSet/>
      <dgm:spPr/>
      <dgm:t>
        <a:bodyPr/>
        <a:lstStyle/>
        <a:p>
          <a:pPr rtl="0"/>
          <a:r>
            <a:rPr lang="zh-TW" b="0" baseline="0" smtClean="0"/>
            <a:t>如何去學</a:t>
          </a:r>
          <a:r>
            <a:rPr lang="en-US" b="0" baseline="0" smtClean="0"/>
            <a:t>(</a:t>
          </a:r>
          <a:r>
            <a:rPr lang="zh-TW" b="0" baseline="0" smtClean="0"/>
            <a:t>學習策略的應用</a:t>
          </a:r>
          <a:r>
            <a:rPr lang="en-US" b="0" baseline="0" smtClean="0"/>
            <a:t>)</a:t>
          </a:r>
          <a:endParaRPr lang="zh-TW"/>
        </a:p>
      </dgm:t>
    </dgm:pt>
    <dgm:pt modelId="{2099AEAC-5872-417B-A610-9980B719E92A}" type="parTrans" cxnId="{1F505E9B-6007-449B-AC66-CFD120747844}">
      <dgm:prSet/>
      <dgm:spPr/>
      <dgm:t>
        <a:bodyPr/>
        <a:lstStyle/>
        <a:p>
          <a:endParaRPr lang="zh-TW" altLang="en-US"/>
        </a:p>
      </dgm:t>
    </dgm:pt>
    <dgm:pt modelId="{3629BF55-568D-4975-A5DD-235B7666C937}" type="sibTrans" cxnId="{1F505E9B-6007-449B-AC66-CFD120747844}">
      <dgm:prSet/>
      <dgm:spPr/>
      <dgm:t>
        <a:bodyPr/>
        <a:lstStyle/>
        <a:p>
          <a:endParaRPr lang="zh-TW" altLang="en-US"/>
        </a:p>
      </dgm:t>
    </dgm:pt>
    <dgm:pt modelId="{826FCE92-CD86-4110-BD8F-C6D8E95528CE}">
      <dgm:prSet/>
      <dgm:spPr/>
      <dgm:t>
        <a:bodyPr/>
        <a:lstStyle/>
        <a:p>
          <a:pPr rtl="0"/>
          <a:r>
            <a:rPr lang="zh-TW" b="0" baseline="0" smtClean="0"/>
            <a:t>如何去判斷學習者已達到學習效果</a:t>
          </a:r>
          <a:r>
            <a:rPr lang="en-US" b="0" baseline="0" smtClean="0"/>
            <a:t>(</a:t>
          </a:r>
          <a:r>
            <a:rPr lang="zh-TW" b="0" baseline="0" smtClean="0"/>
            <a:t>學習考評實施</a:t>
          </a:r>
          <a:r>
            <a:rPr lang="en-US" b="0" baseline="0" smtClean="0"/>
            <a:t>)</a:t>
          </a:r>
          <a:endParaRPr lang="zh-TW"/>
        </a:p>
      </dgm:t>
    </dgm:pt>
    <dgm:pt modelId="{092EB919-C328-40C8-9B71-60AB874D9387}" type="parTrans" cxnId="{C4A29D92-BEF9-4E3C-8800-2E30FF2653A0}">
      <dgm:prSet/>
      <dgm:spPr/>
      <dgm:t>
        <a:bodyPr/>
        <a:lstStyle/>
        <a:p>
          <a:endParaRPr lang="zh-TW" altLang="en-US"/>
        </a:p>
      </dgm:t>
    </dgm:pt>
    <dgm:pt modelId="{B9F57BDB-AB90-4169-9547-461B1CB2EA87}" type="sibTrans" cxnId="{C4A29D92-BEF9-4E3C-8800-2E30FF2653A0}">
      <dgm:prSet/>
      <dgm:spPr/>
      <dgm:t>
        <a:bodyPr/>
        <a:lstStyle/>
        <a:p>
          <a:endParaRPr lang="zh-TW" altLang="en-US"/>
        </a:p>
      </dgm:t>
    </dgm:pt>
    <dgm:pt modelId="{50112038-6CDC-4661-917E-CD1A0A674CFF}" type="pres">
      <dgm:prSet presAssocID="{62434A21-46A5-4512-BFB2-77153F1A66D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52ABF77-1E86-40FF-BF9C-1EC61011673D}" type="pres">
      <dgm:prSet presAssocID="{E3DA26AA-87AA-444B-B8D5-356F29E4187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EC0221-A52A-4859-B27B-15DA655B8D02}" type="pres">
      <dgm:prSet presAssocID="{BBCA14AB-14C5-4FC9-A381-60162E0B78E4}" presName="spacer" presStyleCnt="0"/>
      <dgm:spPr/>
    </dgm:pt>
    <dgm:pt modelId="{D7AE9C07-7B2A-4AC4-AAD5-4858DFD22A7C}" type="pres">
      <dgm:prSet presAssocID="{B7C56527-898E-44AD-B2A7-E451EBF3330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8D8DFB-3C43-4B57-A136-FD3F71BB3EA3}" type="pres">
      <dgm:prSet presAssocID="{3629BF55-568D-4975-A5DD-235B7666C937}" presName="spacer" presStyleCnt="0"/>
      <dgm:spPr/>
    </dgm:pt>
    <dgm:pt modelId="{3AC594F2-264B-47A4-A3F9-1DF3F1FB0500}" type="pres">
      <dgm:prSet presAssocID="{826FCE92-CD86-4110-BD8F-C6D8E95528C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13E6AA8-322C-45C7-8323-9768EBE5A7A0}" type="presOf" srcId="{62434A21-46A5-4512-BFB2-77153F1A66D3}" destId="{50112038-6CDC-4661-917E-CD1A0A674CFF}" srcOrd="0" destOrd="0" presId="urn:microsoft.com/office/officeart/2005/8/layout/vList2"/>
    <dgm:cxn modelId="{AF18AAB0-385B-4F3D-AE02-F54E09AE3B0B}" type="presOf" srcId="{E3DA26AA-87AA-444B-B8D5-356F29E4187F}" destId="{352ABF77-1E86-40FF-BF9C-1EC61011673D}" srcOrd="0" destOrd="0" presId="urn:microsoft.com/office/officeart/2005/8/layout/vList2"/>
    <dgm:cxn modelId="{1C1397F7-EDAB-4C09-891A-06AA12C32638}" srcId="{62434A21-46A5-4512-BFB2-77153F1A66D3}" destId="{E3DA26AA-87AA-444B-B8D5-356F29E4187F}" srcOrd="0" destOrd="0" parTransId="{AE57A65B-8BC7-46CB-AC47-08BE7B170CA2}" sibTransId="{BBCA14AB-14C5-4FC9-A381-60162E0B78E4}"/>
    <dgm:cxn modelId="{1F505E9B-6007-449B-AC66-CFD120747844}" srcId="{62434A21-46A5-4512-BFB2-77153F1A66D3}" destId="{B7C56527-898E-44AD-B2A7-E451EBF33307}" srcOrd="1" destOrd="0" parTransId="{2099AEAC-5872-417B-A610-9980B719E92A}" sibTransId="{3629BF55-568D-4975-A5DD-235B7666C937}"/>
    <dgm:cxn modelId="{BB86B978-061C-4D03-8530-BAA3C6E7E8B3}" type="presOf" srcId="{B7C56527-898E-44AD-B2A7-E451EBF33307}" destId="{D7AE9C07-7B2A-4AC4-AAD5-4858DFD22A7C}" srcOrd="0" destOrd="0" presId="urn:microsoft.com/office/officeart/2005/8/layout/vList2"/>
    <dgm:cxn modelId="{C4A29D92-BEF9-4E3C-8800-2E30FF2653A0}" srcId="{62434A21-46A5-4512-BFB2-77153F1A66D3}" destId="{826FCE92-CD86-4110-BD8F-C6D8E95528CE}" srcOrd="2" destOrd="0" parTransId="{092EB919-C328-40C8-9B71-60AB874D9387}" sibTransId="{B9F57BDB-AB90-4169-9547-461B1CB2EA87}"/>
    <dgm:cxn modelId="{804FB824-06AC-4692-BED6-01E0A8334ED5}" type="presOf" srcId="{826FCE92-CD86-4110-BD8F-C6D8E95528CE}" destId="{3AC594F2-264B-47A4-A3F9-1DF3F1FB0500}" srcOrd="0" destOrd="0" presId="urn:microsoft.com/office/officeart/2005/8/layout/vList2"/>
    <dgm:cxn modelId="{9499E251-CE92-4DA7-8537-F5A1823F019A}" type="presParOf" srcId="{50112038-6CDC-4661-917E-CD1A0A674CFF}" destId="{352ABF77-1E86-40FF-BF9C-1EC61011673D}" srcOrd="0" destOrd="0" presId="urn:microsoft.com/office/officeart/2005/8/layout/vList2"/>
    <dgm:cxn modelId="{B8750B2F-D07E-4BF4-9617-5E34E69FD925}" type="presParOf" srcId="{50112038-6CDC-4661-917E-CD1A0A674CFF}" destId="{38EC0221-A52A-4859-B27B-15DA655B8D02}" srcOrd="1" destOrd="0" presId="urn:microsoft.com/office/officeart/2005/8/layout/vList2"/>
    <dgm:cxn modelId="{9ABE551F-7CE4-4646-BF3D-68491DBB03D1}" type="presParOf" srcId="{50112038-6CDC-4661-917E-CD1A0A674CFF}" destId="{D7AE9C07-7B2A-4AC4-AAD5-4858DFD22A7C}" srcOrd="2" destOrd="0" presId="urn:microsoft.com/office/officeart/2005/8/layout/vList2"/>
    <dgm:cxn modelId="{102E6CE6-F56D-4779-A398-4C3E1C8C38D7}" type="presParOf" srcId="{50112038-6CDC-4661-917E-CD1A0A674CFF}" destId="{7C8D8DFB-3C43-4B57-A136-FD3F71BB3EA3}" srcOrd="3" destOrd="0" presId="urn:microsoft.com/office/officeart/2005/8/layout/vList2"/>
    <dgm:cxn modelId="{82F9D348-CC4C-45B9-B410-0434F187E13B}" type="presParOf" srcId="{50112038-6CDC-4661-917E-CD1A0A674CFF}" destId="{3AC594F2-264B-47A4-A3F9-1DF3F1FB050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51260C-4BC0-460F-B72A-0245D1FD62D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4494723A-82F9-4827-9B1A-0A0E1A335F0B}">
      <dgm:prSet/>
      <dgm:spPr/>
      <dgm:t>
        <a:bodyPr/>
        <a:lstStyle/>
        <a:p>
          <a:pPr rtl="0"/>
          <a:r>
            <a:rPr lang="zh-TW" b="0" baseline="0" smtClean="0"/>
            <a:t>章節結構</a:t>
          </a:r>
          <a:endParaRPr lang="zh-TW"/>
        </a:p>
      </dgm:t>
    </dgm:pt>
    <dgm:pt modelId="{4D8BDC6E-682E-4C35-B442-8253ED8B3664}" type="parTrans" cxnId="{4D5A18E5-B258-4539-85FA-CBC06A4E323C}">
      <dgm:prSet/>
      <dgm:spPr/>
      <dgm:t>
        <a:bodyPr/>
        <a:lstStyle/>
        <a:p>
          <a:endParaRPr lang="zh-TW" altLang="en-US"/>
        </a:p>
      </dgm:t>
    </dgm:pt>
    <dgm:pt modelId="{188DFC76-CF20-4BC4-A7DC-A60A39C158CE}" type="sibTrans" cxnId="{4D5A18E5-B258-4539-85FA-CBC06A4E323C}">
      <dgm:prSet/>
      <dgm:spPr/>
      <dgm:t>
        <a:bodyPr/>
        <a:lstStyle/>
        <a:p>
          <a:endParaRPr lang="zh-TW" altLang="en-US"/>
        </a:p>
      </dgm:t>
    </dgm:pt>
    <dgm:pt modelId="{C58FC6CF-F9C4-4F2F-8FF2-66CC2D1B9DB5}">
      <dgm:prSet/>
      <dgm:spPr/>
      <dgm:t>
        <a:bodyPr/>
        <a:lstStyle/>
        <a:p>
          <a:pPr rtl="0"/>
          <a:r>
            <a:rPr lang="zh-TW" b="0" baseline="0" smtClean="0"/>
            <a:t>將觀念解說清楚</a:t>
          </a:r>
          <a:r>
            <a:rPr lang="en-US" b="0" baseline="0" smtClean="0"/>
            <a:t>-</a:t>
          </a:r>
          <a:r>
            <a:rPr lang="zh-TW" b="0" baseline="0" smtClean="0"/>
            <a:t>概念內容</a:t>
          </a:r>
          <a:endParaRPr lang="zh-TW"/>
        </a:p>
      </dgm:t>
    </dgm:pt>
    <dgm:pt modelId="{38464A5F-9DD9-48A1-89E4-034D9C97902C}" type="parTrans" cxnId="{8A176B6E-022E-4EB3-8AEA-84FD83856618}">
      <dgm:prSet/>
      <dgm:spPr/>
      <dgm:t>
        <a:bodyPr/>
        <a:lstStyle/>
        <a:p>
          <a:endParaRPr lang="zh-TW" altLang="en-US"/>
        </a:p>
      </dgm:t>
    </dgm:pt>
    <dgm:pt modelId="{F942F9D5-D490-410D-8C0A-F8DAE8DA4A31}" type="sibTrans" cxnId="{8A176B6E-022E-4EB3-8AEA-84FD83856618}">
      <dgm:prSet/>
      <dgm:spPr/>
      <dgm:t>
        <a:bodyPr/>
        <a:lstStyle/>
        <a:p>
          <a:endParaRPr lang="zh-TW" altLang="en-US"/>
        </a:p>
      </dgm:t>
    </dgm:pt>
    <dgm:pt modelId="{66A26322-5CCC-49DD-9286-ABA198EA8A93}">
      <dgm:prSet/>
      <dgm:spPr/>
      <dgm:t>
        <a:bodyPr/>
        <a:lstStyle/>
        <a:p>
          <a:pPr rtl="0"/>
          <a:r>
            <a:rPr lang="zh-TW" b="0" baseline="0" smtClean="0"/>
            <a:t>善用範例引導</a:t>
          </a:r>
          <a:endParaRPr lang="zh-TW"/>
        </a:p>
      </dgm:t>
    </dgm:pt>
    <dgm:pt modelId="{16E14F10-F580-4251-8F0B-460E6D41BA6C}" type="parTrans" cxnId="{B5D390BC-E1AD-4B15-9EA4-BA52707972C3}">
      <dgm:prSet/>
      <dgm:spPr/>
      <dgm:t>
        <a:bodyPr/>
        <a:lstStyle/>
        <a:p>
          <a:endParaRPr lang="zh-TW" altLang="en-US"/>
        </a:p>
      </dgm:t>
    </dgm:pt>
    <dgm:pt modelId="{2E23B310-D5E0-4FDF-B323-2A59D615A238}" type="sibTrans" cxnId="{B5D390BC-E1AD-4B15-9EA4-BA52707972C3}">
      <dgm:prSet/>
      <dgm:spPr/>
      <dgm:t>
        <a:bodyPr/>
        <a:lstStyle/>
        <a:p>
          <a:endParaRPr lang="zh-TW" altLang="en-US"/>
        </a:p>
      </dgm:t>
    </dgm:pt>
    <dgm:pt modelId="{B6476897-8465-4964-9861-001B3527DBD6}">
      <dgm:prSet/>
      <dgm:spPr/>
      <dgm:t>
        <a:bodyPr/>
        <a:lstStyle/>
        <a:p>
          <a:pPr rtl="0"/>
          <a:r>
            <a:rPr lang="zh-TW" b="0" baseline="0" smtClean="0"/>
            <a:t>文字圖像化</a:t>
          </a:r>
          <a:endParaRPr lang="zh-TW"/>
        </a:p>
      </dgm:t>
    </dgm:pt>
    <dgm:pt modelId="{39E26558-55FC-43D3-B6E2-FF4591B20B65}" type="parTrans" cxnId="{2C2B9523-3BCB-4F86-8CBD-A35F1A76D689}">
      <dgm:prSet/>
      <dgm:spPr/>
      <dgm:t>
        <a:bodyPr/>
        <a:lstStyle/>
        <a:p>
          <a:endParaRPr lang="zh-TW" altLang="en-US"/>
        </a:p>
      </dgm:t>
    </dgm:pt>
    <dgm:pt modelId="{C64935AD-10F4-472F-88E9-87353B4D0630}" type="sibTrans" cxnId="{2C2B9523-3BCB-4F86-8CBD-A35F1A76D689}">
      <dgm:prSet/>
      <dgm:spPr/>
      <dgm:t>
        <a:bodyPr/>
        <a:lstStyle/>
        <a:p>
          <a:endParaRPr lang="zh-TW" altLang="en-US"/>
        </a:p>
      </dgm:t>
    </dgm:pt>
    <dgm:pt modelId="{2EF252B6-069F-4179-9C9F-AB7290B542A2}">
      <dgm:prSet/>
      <dgm:spPr/>
      <dgm:t>
        <a:bodyPr/>
        <a:lstStyle/>
        <a:p>
          <a:pPr rtl="0"/>
          <a:r>
            <a:rPr lang="zh-TW" b="0" baseline="0" smtClean="0"/>
            <a:t>適度使用自訂動畫</a:t>
          </a:r>
          <a:r>
            <a:rPr lang="en-US" b="0" baseline="0" smtClean="0"/>
            <a:t>(</a:t>
          </a:r>
          <a:r>
            <a:rPr lang="zh-TW" b="0" baseline="0" smtClean="0"/>
            <a:t>勿用頁面轉換效果</a:t>
          </a:r>
          <a:r>
            <a:rPr lang="en-US" b="0" baseline="0" smtClean="0"/>
            <a:t>)</a:t>
          </a:r>
          <a:endParaRPr lang="zh-TW"/>
        </a:p>
      </dgm:t>
    </dgm:pt>
    <dgm:pt modelId="{0A80580B-1599-410E-9EF1-1D5B301B2494}" type="parTrans" cxnId="{D4F0875A-C31F-4650-9FA2-8F800E805E2B}">
      <dgm:prSet/>
      <dgm:spPr/>
      <dgm:t>
        <a:bodyPr/>
        <a:lstStyle/>
        <a:p>
          <a:endParaRPr lang="zh-TW" altLang="en-US"/>
        </a:p>
      </dgm:t>
    </dgm:pt>
    <dgm:pt modelId="{0AC3C165-88A2-43BA-B438-690103E87B6E}" type="sibTrans" cxnId="{D4F0875A-C31F-4650-9FA2-8F800E805E2B}">
      <dgm:prSet/>
      <dgm:spPr/>
      <dgm:t>
        <a:bodyPr/>
        <a:lstStyle/>
        <a:p>
          <a:endParaRPr lang="zh-TW" altLang="en-US"/>
        </a:p>
      </dgm:t>
    </dgm:pt>
    <dgm:pt modelId="{FF8B8F41-EBCD-4283-B663-973F59315160}">
      <dgm:prSet/>
      <dgm:spPr/>
      <dgm:t>
        <a:bodyPr/>
        <a:lstStyle/>
        <a:p>
          <a:pPr rtl="0"/>
          <a:r>
            <a:rPr lang="zh-TW" b="0" baseline="0" smtClean="0"/>
            <a:t>重點提示</a:t>
          </a:r>
          <a:endParaRPr lang="zh-TW"/>
        </a:p>
      </dgm:t>
    </dgm:pt>
    <dgm:pt modelId="{7941EB28-4AD7-472C-9EE0-34F029BF0646}" type="parTrans" cxnId="{0906C689-6DB9-4A32-B330-BB9D8AA1763A}">
      <dgm:prSet/>
      <dgm:spPr/>
      <dgm:t>
        <a:bodyPr/>
        <a:lstStyle/>
        <a:p>
          <a:endParaRPr lang="zh-TW" altLang="en-US"/>
        </a:p>
      </dgm:t>
    </dgm:pt>
    <dgm:pt modelId="{5FA83B2E-54AF-494F-8AA7-A13ACE20B577}" type="sibTrans" cxnId="{0906C689-6DB9-4A32-B330-BB9D8AA1763A}">
      <dgm:prSet/>
      <dgm:spPr/>
      <dgm:t>
        <a:bodyPr/>
        <a:lstStyle/>
        <a:p>
          <a:endParaRPr lang="zh-TW" altLang="en-US"/>
        </a:p>
      </dgm:t>
    </dgm:pt>
    <dgm:pt modelId="{33835A1B-40C8-43E4-9C0F-5FFBE40729D0}" type="pres">
      <dgm:prSet presAssocID="{8451260C-4BC0-460F-B72A-0245D1FD62D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7535927C-6FFD-4877-910B-0CFA3B20249F}" type="pres">
      <dgm:prSet presAssocID="{4494723A-82F9-4827-9B1A-0A0E1A335F0B}" presName="thickLine" presStyleLbl="alignNode1" presStyleIdx="0" presStyleCnt="6"/>
      <dgm:spPr/>
    </dgm:pt>
    <dgm:pt modelId="{6653ED3C-23FA-4E48-9543-3668FF98CBBC}" type="pres">
      <dgm:prSet presAssocID="{4494723A-82F9-4827-9B1A-0A0E1A335F0B}" presName="horz1" presStyleCnt="0"/>
      <dgm:spPr/>
    </dgm:pt>
    <dgm:pt modelId="{6B86ABB2-90D6-4F14-9A7B-C82D6EB30BEF}" type="pres">
      <dgm:prSet presAssocID="{4494723A-82F9-4827-9B1A-0A0E1A335F0B}" presName="tx1" presStyleLbl="revTx" presStyleIdx="0" presStyleCnt="6"/>
      <dgm:spPr/>
      <dgm:t>
        <a:bodyPr/>
        <a:lstStyle/>
        <a:p>
          <a:endParaRPr lang="zh-TW" altLang="en-US"/>
        </a:p>
      </dgm:t>
    </dgm:pt>
    <dgm:pt modelId="{D7029DFC-F1CB-48A2-B49A-51365A2D8E80}" type="pres">
      <dgm:prSet presAssocID="{4494723A-82F9-4827-9B1A-0A0E1A335F0B}" presName="vert1" presStyleCnt="0"/>
      <dgm:spPr/>
    </dgm:pt>
    <dgm:pt modelId="{681F4830-F4C1-49FD-A2FE-316B540C7C85}" type="pres">
      <dgm:prSet presAssocID="{C58FC6CF-F9C4-4F2F-8FF2-66CC2D1B9DB5}" presName="thickLine" presStyleLbl="alignNode1" presStyleIdx="1" presStyleCnt="6"/>
      <dgm:spPr/>
    </dgm:pt>
    <dgm:pt modelId="{357D31A7-6739-4C3B-B07E-BA30E0429757}" type="pres">
      <dgm:prSet presAssocID="{C58FC6CF-F9C4-4F2F-8FF2-66CC2D1B9DB5}" presName="horz1" presStyleCnt="0"/>
      <dgm:spPr/>
    </dgm:pt>
    <dgm:pt modelId="{7B7EAE6E-EEEB-4202-B152-E0D6421798D7}" type="pres">
      <dgm:prSet presAssocID="{C58FC6CF-F9C4-4F2F-8FF2-66CC2D1B9DB5}" presName="tx1" presStyleLbl="revTx" presStyleIdx="1" presStyleCnt="6"/>
      <dgm:spPr/>
      <dgm:t>
        <a:bodyPr/>
        <a:lstStyle/>
        <a:p>
          <a:endParaRPr lang="zh-TW" altLang="en-US"/>
        </a:p>
      </dgm:t>
    </dgm:pt>
    <dgm:pt modelId="{98B9F8CC-BB38-4B0C-AB69-9F052543C9B2}" type="pres">
      <dgm:prSet presAssocID="{C58FC6CF-F9C4-4F2F-8FF2-66CC2D1B9DB5}" presName="vert1" presStyleCnt="0"/>
      <dgm:spPr/>
    </dgm:pt>
    <dgm:pt modelId="{5513F457-D8CA-488E-AFC6-229DB634EBCD}" type="pres">
      <dgm:prSet presAssocID="{66A26322-5CCC-49DD-9286-ABA198EA8A93}" presName="thickLine" presStyleLbl="alignNode1" presStyleIdx="2" presStyleCnt="6"/>
      <dgm:spPr/>
    </dgm:pt>
    <dgm:pt modelId="{8D8C12E6-2448-4147-9180-3ABEE3E34C70}" type="pres">
      <dgm:prSet presAssocID="{66A26322-5CCC-49DD-9286-ABA198EA8A93}" presName="horz1" presStyleCnt="0"/>
      <dgm:spPr/>
    </dgm:pt>
    <dgm:pt modelId="{7A6E7A0B-3D7F-49B9-8C1D-58FFA2DA9289}" type="pres">
      <dgm:prSet presAssocID="{66A26322-5CCC-49DD-9286-ABA198EA8A93}" presName="tx1" presStyleLbl="revTx" presStyleIdx="2" presStyleCnt="6"/>
      <dgm:spPr/>
      <dgm:t>
        <a:bodyPr/>
        <a:lstStyle/>
        <a:p>
          <a:endParaRPr lang="zh-TW" altLang="en-US"/>
        </a:p>
      </dgm:t>
    </dgm:pt>
    <dgm:pt modelId="{19D8E2C0-03FD-4FA7-97A0-DBC0DA17E635}" type="pres">
      <dgm:prSet presAssocID="{66A26322-5CCC-49DD-9286-ABA198EA8A93}" presName="vert1" presStyleCnt="0"/>
      <dgm:spPr/>
    </dgm:pt>
    <dgm:pt modelId="{DFC20056-E894-45DD-890D-D5A4231CDBE9}" type="pres">
      <dgm:prSet presAssocID="{B6476897-8465-4964-9861-001B3527DBD6}" presName="thickLine" presStyleLbl="alignNode1" presStyleIdx="3" presStyleCnt="6"/>
      <dgm:spPr/>
    </dgm:pt>
    <dgm:pt modelId="{FEB0FB41-217D-46C0-AE7F-DBC4722FFD4E}" type="pres">
      <dgm:prSet presAssocID="{B6476897-8465-4964-9861-001B3527DBD6}" presName="horz1" presStyleCnt="0"/>
      <dgm:spPr/>
    </dgm:pt>
    <dgm:pt modelId="{07B5B448-6E71-4AD1-8EC3-DFD281EF4DE5}" type="pres">
      <dgm:prSet presAssocID="{B6476897-8465-4964-9861-001B3527DBD6}" presName="tx1" presStyleLbl="revTx" presStyleIdx="3" presStyleCnt="6"/>
      <dgm:spPr/>
      <dgm:t>
        <a:bodyPr/>
        <a:lstStyle/>
        <a:p>
          <a:endParaRPr lang="zh-TW" altLang="en-US"/>
        </a:p>
      </dgm:t>
    </dgm:pt>
    <dgm:pt modelId="{D5FF48DE-81DC-4259-884B-D5DA068E228F}" type="pres">
      <dgm:prSet presAssocID="{B6476897-8465-4964-9861-001B3527DBD6}" presName="vert1" presStyleCnt="0"/>
      <dgm:spPr/>
    </dgm:pt>
    <dgm:pt modelId="{E0814F1B-2F96-42C9-9CA5-D802A625FE07}" type="pres">
      <dgm:prSet presAssocID="{2EF252B6-069F-4179-9C9F-AB7290B542A2}" presName="thickLine" presStyleLbl="alignNode1" presStyleIdx="4" presStyleCnt="6"/>
      <dgm:spPr/>
    </dgm:pt>
    <dgm:pt modelId="{B2CC2F15-59EC-4D53-8FCC-3591E332D368}" type="pres">
      <dgm:prSet presAssocID="{2EF252B6-069F-4179-9C9F-AB7290B542A2}" presName="horz1" presStyleCnt="0"/>
      <dgm:spPr/>
    </dgm:pt>
    <dgm:pt modelId="{3C54A67B-6127-41AE-A279-D716EEDDF54C}" type="pres">
      <dgm:prSet presAssocID="{2EF252B6-069F-4179-9C9F-AB7290B542A2}" presName="tx1" presStyleLbl="revTx" presStyleIdx="4" presStyleCnt="6"/>
      <dgm:spPr/>
      <dgm:t>
        <a:bodyPr/>
        <a:lstStyle/>
        <a:p>
          <a:endParaRPr lang="zh-TW" altLang="en-US"/>
        </a:p>
      </dgm:t>
    </dgm:pt>
    <dgm:pt modelId="{8AD65631-61AE-4A5F-A47D-3248C394E2C2}" type="pres">
      <dgm:prSet presAssocID="{2EF252B6-069F-4179-9C9F-AB7290B542A2}" presName="vert1" presStyleCnt="0"/>
      <dgm:spPr/>
    </dgm:pt>
    <dgm:pt modelId="{2F9DC658-0974-4ED0-94D1-2AB32D71AF44}" type="pres">
      <dgm:prSet presAssocID="{FF8B8F41-EBCD-4283-B663-973F59315160}" presName="thickLine" presStyleLbl="alignNode1" presStyleIdx="5" presStyleCnt="6"/>
      <dgm:spPr/>
    </dgm:pt>
    <dgm:pt modelId="{D3DD3AA6-0177-475F-BAA8-ECCCEB87B0EE}" type="pres">
      <dgm:prSet presAssocID="{FF8B8F41-EBCD-4283-B663-973F59315160}" presName="horz1" presStyleCnt="0"/>
      <dgm:spPr/>
    </dgm:pt>
    <dgm:pt modelId="{9B14401C-6DA4-4FA6-9848-EE48DA779A33}" type="pres">
      <dgm:prSet presAssocID="{FF8B8F41-EBCD-4283-B663-973F59315160}" presName="tx1" presStyleLbl="revTx" presStyleIdx="5" presStyleCnt="6"/>
      <dgm:spPr/>
      <dgm:t>
        <a:bodyPr/>
        <a:lstStyle/>
        <a:p>
          <a:endParaRPr lang="zh-TW" altLang="en-US"/>
        </a:p>
      </dgm:t>
    </dgm:pt>
    <dgm:pt modelId="{E0D94F3F-7673-47D8-9979-A75C89F1C30A}" type="pres">
      <dgm:prSet presAssocID="{FF8B8F41-EBCD-4283-B663-973F59315160}" presName="vert1" presStyleCnt="0"/>
      <dgm:spPr/>
    </dgm:pt>
  </dgm:ptLst>
  <dgm:cxnLst>
    <dgm:cxn modelId="{5A6EBE40-A8BC-4742-A752-CCE2E95A4026}" type="presOf" srcId="{66A26322-5CCC-49DD-9286-ABA198EA8A93}" destId="{7A6E7A0B-3D7F-49B9-8C1D-58FFA2DA9289}" srcOrd="0" destOrd="0" presId="urn:microsoft.com/office/officeart/2008/layout/LinedList"/>
    <dgm:cxn modelId="{A0FAB41D-49AD-47E7-81D9-C7F3DEFB9BD0}" type="presOf" srcId="{8451260C-4BC0-460F-B72A-0245D1FD62D9}" destId="{33835A1B-40C8-43E4-9C0F-5FFBE40729D0}" srcOrd="0" destOrd="0" presId="urn:microsoft.com/office/officeart/2008/layout/LinedList"/>
    <dgm:cxn modelId="{E0400E32-5816-4CFE-99F6-36210C05A68A}" type="presOf" srcId="{FF8B8F41-EBCD-4283-B663-973F59315160}" destId="{9B14401C-6DA4-4FA6-9848-EE48DA779A33}" srcOrd="0" destOrd="0" presId="urn:microsoft.com/office/officeart/2008/layout/LinedList"/>
    <dgm:cxn modelId="{76C35E12-DE17-4BA4-8887-A67A4CD7C7D9}" type="presOf" srcId="{2EF252B6-069F-4179-9C9F-AB7290B542A2}" destId="{3C54A67B-6127-41AE-A279-D716EEDDF54C}" srcOrd="0" destOrd="0" presId="urn:microsoft.com/office/officeart/2008/layout/LinedList"/>
    <dgm:cxn modelId="{0906C689-6DB9-4A32-B330-BB9D8AA1763A}" srcId="{8451260C-4BC0-460F-B72A-0245D1FD62D9}" destId="{FF8B8F41-EBCD-4283-B663-973F59315160}" srcOrd="5" destOrd="0" parTransId="{7941EB28-4AD7-472C-9EE0-34F029BF0646}" sibTransId="{5FA83B2E-54AF-494F-8AA7-A13ACE20B577}"/>
    <dgm:cxn modelId="{C66E5D8A-1222-45C4-93FF-091710DD302C}" type="presOf" srcId="{4494723A-82F9-4827-9B1A-0A0E1A335F0B}" destId="{6B86ABB2-90D6-4F14-9A7B-C82D6EB30BEF}" srcOrd="0" destOrd="0" presId="urn:microsoft.com/office/officeart/2008/layout/LinedList"/>
    <dgm:cxn modelId="{3E958E28-9F1A-429C-820E-DD8E54F515FB}" type="presOf" srcId="{B6476897-8465-4964-9861-001B3527DBD6}" destId="{07B5B448-6E71-4AD1-8EC3-DFD281EF4DE5}" srcOrd="0" destOrd="0" presId="urn:microsoft.com/office/officeart/2008/layout/LinedList"/>
    <dgm:cxn modelId="{D4F0875A-C31F-4650-9FA2-8F800E805E2B}" srcId="{8451260C-4BC0-460F-B72A-0245D1FD62D9}" destId="{2EF252B6-069F-4179-9C9F-AB7290B542A2}" srcOrd="4" destOrd="0" parTransId="{0A80580B-1599-410E-9EF1-1D5B301B2494}" sibTransId="{0AC3C165-88A2-43BA-B438-690103E87B6E}"/>
    <dgm:cxn modelId="{E01E1AE2-A599-4A54-84C4-131CD71AD6D5}" type="presOf" srcId="{C58FC6CF-F9C4-4F2F-8FF2-66CC2D1B9DB5}" destId="{7B7EAE6E-EEEB-4202-B152-E0D6421798D7}" srcOrd="0" destOrd="0" presId="urn:microsoft.com/office/officeart/2008/layout/LinedList"/>
    <dgm:cxn modelId="{4D5A18E5-B258-4539-85FA-CBC06A4E323C}" srcId="{8451260C-4BC0-460F-B72A-0245D1FD62D9}" destId="{4494723A-82F9-4827-9B1A-0A0E1A335F0B}" srcOrd="0" destOrd="0" parTransId="{4D8BDC6E-682E-4C35-B442-8253ED8B3664}" sibTransId="{188DFC76-CF20-4BC4-A7DC-A60A39C158CE}"/>
    <dgm:cxn modelId="{2C2B9523-3BCB-4F86-8CBD-A35F1A76D689}" srcId="{8451260C-4BC0-460F-B72A-0245D1FD62D9}" destId="{B6476897-8465-4964-9861-001B3527DBD6}" srcOrd="3" destOrd="0" parTransId="{39E26558-55FC-43D3-B6E2-FF4591B20B65}" sibTransId="{C64935AD-10F4-472F-88E9-87353B4D0630}"/>
    <dgm:cxn modelId="{8A176B6E-022E-4EB3-8AEA-84FD83856618}" srcId="{8451260C-4BC0-460F-B72A-0245D1FD62D9}" destId="{C58FC6CF-F9C4-4F2F-8FF2-66CC2D1B9DB5}" srcOrd="1" destOrd="0" parTransId="{38464A5F-9DD9-48A1-89E4-034D9C97902C}" sibTransId="{F942F9D5-D490-410D-8C0A-F8DAE8DA4A31}"/>
    <dgm:cxn modelId="{B5D390BC-E1AD-4B15-9EA4-BA52707972C3}" srcId="{8451260C-4BC0-460F-B72A-0245D1FD62D9}" destId="{66A26322-5CCC-49DD-9286-ABA198EA8A93}" srcOrd="2" destOrd="0" parTransId="{16E14F10-F580-4251-8F0B-460E6D41BA6C}" sibTransId="{2E23B310-D5E0-4FDF-B323-2A59D615A238}"/>
    <dgm:cxn modelId="{F6392D7F-3712-46F3-8682-A385A64A8148}" type="presParOf" srcId="{33835A1B-40C8-43E4-9C0F-5FFBE40729D0}" destId="{7535927C-6FFD-4877-910B-0CFA3B20249F}" srcOrd="0" destOrd="0" presId="urn:microsoft.com/office/officeart/2008/layout/LinedList"/>
    <dgm:cxn modelId="{6FD44376-EA50-449F-AF75-FEC49C9D44F7}" type="presParOf" srcId="{33835A1B-40C8-43E4-9C0F-5FFBE40729D0}" destId="{6653ED3C-23FA-4E48-9543-3668FF98CBBC}" srcOrd="1" destOrd="0" presId="urn:microsoft.com/office/officeart/2008/layout/LinedList"/>
    <dgm:cxn modelId="{2C05837F-3BD3-40CB-932E-7459187C2AE3}" type="presParOf" srcId="{6653ED3C-23FA-4E48-9543-3668FF98CBBC}" destId="{6B86ABB2-90D6-4F14-9A7B-C82D6EB30BEF}" srcOrd="0" destOrd="0" presId="urn:microsoft.com/office/officeart/2008/layout/LinedList"/>
    <dgm:cxn modelId="{59D0429E-7CAC-4824-8E2C-0FD96526467C}" type="presParOf" srcId="{6653ED3C-23FA-4E48-9543-3668FF98CBBC}" destId="{D7029DFC-F1CB-48A2-B49A-51365A2D8E80}" srcOrd="1" destOrd="0" presId="urn:microsoft.com/office/officeart/2008/layout/LinedList"/>
    <dgm:cxn modelId="{E98BC1EE-2D66-47C8-9BC9-33982E9805A6}" type="presParOf" srcId="{33835A1B-40C8-43E4-9C0F-5FFBE40729D0}" destId="{681F4830-F4C1-49FD-A2FE-316B540C7C85}" srcOrd="2" destOrd="0" presId="urn:microsoft.com/office/officeart/2008/layout/LinedList"/>
    <dgm:cxn modelId="{758AF832-3BB9-4349-A901-CC1270773B2A}" type="presParOf" srcId="{33835A1B-40C8-43E4-9C0F-5FFBE40729D0}" destId="{357D31A7-6739-4C3B-B07E-BA30E0429757}" srcOrd="3" destOrd="0" presId="urn:microsoft.com/office/officeart/2008/layout/LinedList"/>
    <dgm:cxn modelId="{219C6628-50C0-4BDC-AE96-B53F334892B1}" type="presParOf" srcId="{357D31A7-6739-4C3B-B07E-BA30E0429757}" destId="{7B7EAE6E-EEEB-4202-B152-E0D6421798D7}" srcOrd="0" destOrd="0" presId="urn:microsoft.com/office/officeart/2008/layout/LinedList"/>
    <dgm:cxn modelId="{27C59808-777F-48FE-BC5F-37D02003CD35}" type="presParOf" srcId="{357D31A7-6739-4C3B-B07E-BA30E0429757}" destId="{98B9F8CC-BB38-4B0C-AB69-9F052543C9B2}" srcOrd="1" destOrd="0" presId="urn:microsoft.com/office/officeart/2008/layout/LinedList"/>
    <dgm:cxn modelId="{FBA21440-10F9-496A-86B1-5AFCDCDC3EA7}" type="presParOf" srcId="{33835A1B-40C8-43E4-9C0F-5FFBE40729D0}" destId="{5513F457-D8CA-488E-AFC6-229DB634EBCD}" srcOrd="4" destOrd="0" presId="urn:microsoft.com/office/officeart/2008/layout/LinedList"/>
    <dgm:cxn modelId="{3D521708-5F29-4C11-AE11-25BB01BE3EF8}" type="presParOf" srcId="{33835A1B-40C8-43E4-9C0F-5FFBE40729D0}" destId="{8D8C12E6-2448-4147-9180-3ABEE3E34C70}" srcOrd="5" destOrd="0" presId="urn:microsoft.com/office/officeart/2008/layout/LinedList"/>
    <dgm:cxn modelId="{180A3160-97E8-4492-ABED-A55C05BC00D3}" type="presParOf" srcId="{8D8C12E6-2448-4147-9180-3ABEE3E34C70}" destId="{7A6E7A0B-3D7F-49B9-8C1D-58FFA2DA9289}" srcOrd="0" destOrd="0" presId="urn:microsoft.com/office/officeart/2008/layout/LinedList"/>
    <dgm:cxn modelId="{D3BE4C91-4CE5-47E4-9623-09A00D8F06B1}" type="presParOf" srcId="{8D8C12E6-2448-4147-9180-3ABEE3E34C70}" destId="{19D8E2C0-03FD-4FA7-97A0-DBC0DA17E635}" srcOrd="1" destOrd="0" presId="urn:microsoft.com/office/officeart/2008/layout/LinedList"/>
    <dgm:cxn modelId="{4F1D8AEE-439E-41C6-842A-62256EF5E58A}" type="presParOf" srcId="{33835A1B-40C8-43E4-9C0F-5FFBE40729D0}" destId="{DFC20056-E894-45DD-890D-D5A4231CDBE9}" srcOrd="6" destOrd="0" presId="urn:microsoft.com/office/officeart/2008/layout/LinedList"/>
    <dgm:cxn modelId="{74CB45A5-638E-465F-9AF5-7BD646E2CB33}" type="presParOf" srcId="{33835A1B-40C8-43E4-9C0F-5FFBE40729D0}" destId="{FEB0FB41-217D-46C0-AE7F-DBC4722FFD4E}" srcOrd="7" destOrd="0" presId="urn:microsoft.com/office/officeart/2008/layout/LinedList"/>
    <dgm:cxn modelId="{F5A131C1-327A-4AA8-A044-75A09928FB5E}" type="presParOf" srcId="{FEB0FB41-217D-46C0-AE7F-DBC4722FFD4E}" destId="{07B5B448-6E71-4AD1-8EC3-DFD281EF4DE5}" srcOrd="0" destOrd="0" presId="urn:microsoft.com/office/officeart/2008/layout/LinedList"/>
    <dgm:cxn modelId="{338B5FD4-6EDD-4978-9098-40928CCA6939}" type="presParOf" srcId="{FEB0FB41-217D-46C0-AE7F-DBC4722FFD4E}" destId="{D5FF48DE-81DC-4259-884B-D5DA068E228F}" srcOrd="1" destOrd="0" presId="urn:microsoft.com/office/officeart/2008/layout/LinedList"/>
    <dgm:cxn modelId="{B71B3B2E-D84F-423B-A078-C9F2B9F21D92}" type="presParOf" srcId="{33835A1B-40C8-43E4-9C0F-5FFBE40729D0}" destId="{E0814F1B-2F96-42C9-9CA5-D802A625FE07}" srcOrd="8" destOrd="0" presId="urn:microsoft.com/office/officeart/2008/layout/LinedList"/>
    <dgm:cxn modelId="{9845432F-4CFE-4D1B-8FC2-97B8EEE9BFD3}" type="presParOf" srcId="{33835A1B-40C8-43E4-9C0F-5FFBE40729D0}" destId="{B2CC2F15-59EC-4D53-8FCC-3591E332D368}" srcOrd="9" destOrd="0" presId="urn:microsoft.com/office/officeart/2008/layout/LinedList"/>
    <dgm:cxn modelId="{FCB9407B-373A-4759-B667-8DBB7E47AEC5}" type="presParOf" srcId="{B2CC2F15-59EC-4D53-8FCC-3591E332D368}" destId="{3C54A67B-6127-41AE-A279-D716EEDDF54C}" srcOrd="0" destOrd="0" presId="urn:microsoft.com/office/officeart/2008/layout/LinedList"/>
    <dgm:cxn modelId="{4DCF05D6-B9E3-4568-B760-D97BAE53A5C6}" type="presParOf" srcId="{B2CC2F15-59EC-4D53-8FCC-3591E332D368}" destId="{8AD65631-61AE-4A5F-A47D-3248C394E2C2}" srcOrd="1" destOrd="0" presId="urn:microsoft.com/office/officeart/2008/layout/LinedList"/>
    <dgm:cxn modelId="{85AAE365-5201-4DBC-B382-00560ED24F1C}" type="presParOf" srcId="{33835A1B-40C8-43E4-9C0F-5FFBE40729D0}" destId="{2F9DC658-0974-4ED0-94D1-2AB32D71AF44}" srcOrd="10" destOrd="0" presId="urn:microsoft.com/office/officeart/2008/layout/LinedList"/>
    <dgm:cxn modelId="{20BA1DFD-9F45-4F61-B97F-4B5674D201A7}" type="presParOf" srcId="{33835A1B-40C8-43E4-9C0F-5FFBE40729D0}" destId="{D3DD3AA6-0177-475F-BAA8-ECCCEB87B0EE}" srcOrd="11" destOrd="0" presId="urn:microsoft.com/office/officeart/2008/layout/LinedList"/>
    <dgm:cxn modelId="{1B6951F3-724D-4AF1-9816-414A9686D99C}" type="presParOf" srcId="{D3DD3AA6-0177-475F-BAA8-ECCCEB87B0EE}" destId="{9B14401C-6DA4-4FA6-9848-EE48DA779A33}" srcOrd="0" destOrd="0" presId="urn:microsoft.com/office/officeart/2008/layout/LinedList"/>
    <dgm:cxn modelId="{050EE3EF-304C-4354-A4EE-FC9A71B31B1E}" type="presParOf" srcId="{D3DD3AA6-0177-475F-BAA8-ECCCEB87B0EE}" destId="{E0D94F3F-7673-47D8-9979-A75C89F1C30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88A063-283D-41E7-9521-59AB81A1053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D121138D-06BE-4041-A1E3-F598DB7950B1}">
      <dgm:prSet/>
      <dgm:spPr/>
      <dgm:t>
        <a:bodyPr/>
        <a:lstStyle/>
        <a:p>
          <a:pPr rtl="0"/>
          <a:r>
            <a:rPr lang="zh-TW" b="0" baseline="0" smtClean="0"/>
            <a:t>游標不亂晃</a:t>
          </a:r>
          <a:endParaRPr lang="zh-TW"/>
        </a:p>
      </dgm:t>
    </dgm:pt>
    <dgm:pt modelId="{054CE009-46F1-41FE-B199-23B0B99D801C}" type="parTrans" cxnId="{533F0B33-7E19-4007-86C1-E08C79D2CB6A}">
      <dgm:prSet/>
      <dgm:spPr/>
      <dgm:t>
        <a:bodyPr/>
        <a:lstStyle/>
        <a:p>
          <a:endParaRPr lang="zh-TW" altLang="en-US"/>
        </a:p>
      </dgm:t>
    </dgm:pt>
    <dgm:pt modelId="{CCBCC814-7E07-459B-AFAA-C4C4B1A7A9E4}" type="sibTrans" cxnId="{533F0B33-7E19-4007-86C1-E08C79D2CB6A}">
      <dgm:prSet/>
      <dgm:spPr/>
      <dgm:t>
        <a:bodyPr/>
        <a:lstStyle/>
        <a:p>
          <a:endParaRPr lang="zh-TW" altLang="en-US"/>
        </a:p>
      </dgm:t>
    </dgm:pt>
    <dgm:pt modelId="{1B2161A4-D110-4E24-A7A2-4E23CAEB59C5}">
      <dgm:prSet/>
      <dgm:spPr/>
      <dgm:t>
        <a:bodyPr/>
        <a:lstStyle/>
        <a:p>
          <a:pPr rtl="0"/>
          <a:r>
            <a:rPr lang="zh-TW" b="0" baseline="0" smtClean="0"/>
            <a:t>重點及按鈕字不壓到</a:t>
          </a:r>
          <a:endParaRPr lang="zh-TW"/>
        </a:p>
      </dgm:t>
    </dgm:pt>
    <dgm:pt modelId="{70ACBA20-94BC-4FB7-87FF-3F1B78C5A84E}" type="parTrans" cxnId="{7E441E44-5291-4177-858B-4B010B583DAA}">
      <dgm:prSet/>
      <dgm:spPr/>
      <dgm:t>
        <a:bodyPr/>
        <a:lstStyle/>
        <a:p>
          <a:endParaRPr lang="zh-TW" altLang="en-US"/>
        </a:p>
      </dgm:t>
    </dgm:pt>
    <dgm:pt modelId="{E644F906-2234-487F-940B-A587B80766C6}" type="sibTrans" cxnId="{7E441E44-5291-4177-858B-4B010B583DAA}">
      <dgm:prSet/>
      <dgm:spPr/>
      <dgm:t>
        <a:bodyPr/>
        <a:lstStyle/>
        <a:p>
          <a:endParaRPr lang="zh-TW" altLang="en-US"/>
        </a:p>
      </dgm:t>
    </dgm:pt>
    <dgm:pt modelId="{B1D479B9-E7E9-4D41-BFC9-2FDF9F30237A}">
      <dgm:prSet/>
      <dgm:spPr/>
      <dgm:t>
        <a:bodyPr/>
        <a:lstStyle/>
        <a:p>
          <a:pPr rtl="0"/>
          <a:r>
            <a:rPr lang="zh-TW" b="0" baseline="0" smtClean="0"/>
            <a:t>輔助局部放大</a:t>
          </a:r>
          <a:r>
            <a:rPr lang="en-US" b="0" baseline="0" smtClean="0"/>
            <a:t>/</a:t>
          </a:r>
          <a:r>
            <a:rPr lang="zh-TW" b="0" baseline="0" smtClean="0"/>
            <a:t>重點標註</a:t>
          </a:r>
          <a:endParaRPr lang="zh-TW"/>
        </a:p>
      </dgm:t>
    </dgm:pt>
    <dgm:pt modelId="{ADF45E50-10C1-4B6F-AC9A-71C8C70D11A7}" type="parTrans" cxnId="{34C48676-9A65-4F4D-9FAE-B3D69D1F1526}">
      <dgm:prSet/>
      <dgm:spPr/>
      <dgm:t>
        <a:bodyPr/>
        <a:lstStyle/>
        <a:p>
          <a:endParaRPr lang="zh-TW" altLang="en-US"/>
        </a:p>
      </dgm:t>
    </dgm:pt>
    <dgm:pt modelId="{92DE5A6C-F4FA-42D4-BCB6-094C0D560F44}" type="sibTrans" cxnId="{34C48676-9A65-4F4D-9FAE-B3D69D1F1526}">
      <dgm:prSet/>
      <dgm:spPr/>
      <dgm:t>
        <a:bodyPr/>
        <a:lstStyle/>
        <a:p>
          <a:endParaRPr lang="zh-TW" altLang="en-US"/>
        </a:p>
      </dgm:t>
    </dgm:pt>
    <dgm:pt modelId="{1D1D5038-E3DF-4C30-9597-7E926F0EAABF}">
      <dgm:prSet/>
      <dgm:spPr/>
      <dgm:t>
        <a:bodyPr/>
        <a:lstStyle/>
        <a:p>
          <a:pPr rtl="0"/>
          <a:r>
            <a:rPr lang="zh-TW" b="0" baseline="0" smtClean="0"/>
            <a:t>桌面</a:t>
          </a:r>
          <a:r>
            <a:rPr lang="en-US" b="0" baseline="0" smtClean="0"/>
            <a:t>/</a:t>
          </a:r>
          <a:r>
            <a:rPr lang="zh-TW" b="0" baseline="0" smtClean="0"/>
            <a:t>桌布清空</a:t>
          </a:r>
          <a:endParaRPr lang="zh-TW"/>
        </a:p>
      </dgm:t>
    </dgm:pt>
    <dgm:pt modelId="{CFFB0FA5-D96C-44BD-9B81-D51ABADD887F}" type="parTrans" cxnId="{26892385-639D-427D-9D8B-61D87FD6410F}">
      <dgm:prSet/>
      <dgm:spPr/>
      <dgm:t>
        <a:bodyPr/>
        <a:lstStyle/>
        <a:p>
          <a:endParaRPr lang="zh-TW" altLang="en-US"/>
        </a:p>
      </dgm:t>
    </dgm:pt>
    <dgm:pt modelId="{0F44875C-AE18-4274-AF23-7004A70DE747}" type="sibTrans" cxnId="{26892385-639D-427D-9D8B-61D87FD6410F}">
      <dgm:prSet/>
      <dgm:spPr/>
      <dgm:t>
        <a:bodyPr/>
        <a:lstStyle/>
        <a:p>
          <a:endParaRPr lang="zh-TW" altLang="en-US"/>
        </a:p>
      </dgm:t>
    </dgm:pt>
    <dgm:pt modelId="{70404C51-39D7-40D4-8630-6DA039C766F5}">
      <dgm:prSet/>
      <dgm:spPr/>
      <dgm:t>
        <a:bodyPr/>
        <a:lstStyle/>
        <a:p>
          <a:pPr rtl="0"/>
          <a:r>
            <a:rPr lang="zh-TW" b="0" baseline="0" smtClean="0"/>
            <a:t>尺寸設定</a:t>
          </a:r>
          <a:endParaRPr lang="zh-TW"/>
        </a:p>
      </dgm:t>
    </dgm:pt>
    <dgm:pt modelId="{9432AE71-011C-47E5-B1BC-90723AE2807C}" type="parTrans" cxnId="{778C438D-6FA7-4EDC-9259-D1B2F513B8F3}">
      <dgm:prSet/>
      <dgm:spPr/>
      <dgm:t>
        <a:bodyPr/>
        <a:lstStyle/>
        <a:p>
          <a:endParaRPr lang="zh-TW" altLang="en-US"/>
        </a:p>
      </dgm:t>
    </dgm:pt>
    <dgm:pt modelId="{4CD12BAF-94C0-485D-BB8B-F381EA0DED1D}" type="sibTrans" cxnId="{778C438D-6FA7-4EDC-9259-D1B2F513B8F3}">
      <dgm:prSet/>
      <dgm:spPr/>
      <dgm:t>
        <a:bodyPr/>
        <a:lstStyle/>
        <a:p>
          <a:endParaRPr lang="zh-TW" altLang="en-US"/>
        </a:p>
      </dgm:t>
    </dgm:pt>
    <dgm:pt modelId="{2B5B2611-F6E9-4567-9974-E24DCFC6E70C}" type="pres">
      <dgm:prSet presAssocID="{2B88A063-283D-41E7-9521-59AB81A1053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1445DA64-D826-4A6E-8AC7-76F5554AD205}" type="pres">
      <dgm:prSet presAssocID="{D121138D-06BE-4041-A1E3-F598DB7950B1}" presName="thickLine" presStyleLbl="alignNode1" presStyleIdx="0" presStyleCnt="5"/>
      <dgm:spPr/>
    </dgm:pt>
    <dgm:pt modelId="{252AE4C3-EA6C-410B-B1CF-8B8999FCF0C9}" type="pres">
      <dgm:prSet presAssocID="{D121138D-06BE-4041-A1E3-F598DB7950B1}" presName="horz1" presStyleCnt="0"/>
      <dgm:spPr/>
    </dgm:pt>
    <dgm:pt modelId="{730A2C28-238B-43AF-B2EC-B98888778351}" type="pres">
      <dgm:prSet presAssocID="{D121138D-06BE-4041-A1E3-F598DB7950B1}" presName="tx1" presStyleLbl="revTx" presStyleIdx="0" presStyleCnt="5"/>
      <dgm:spPr/>
      <dgm:t>
        <a:bodyPr/>
        <a:lstStyle/>
        <a:p>
          <a:endParaRPr lang="zh-TW" altLang="en-US"/>
        </a:p>
      </dgm:t>
    </dgm:pt>
    <dgm:pt modelId="{2E46C018-5745-4101-80D6-318CD7BF7EAC}" type="pres">
      <dgm:prSet presAssocID="{D121138D-06BE-4041-A1E3-F598DB7950B1}" presName="vert1" presStyleCnt="0"/>
      <dgm:spPr/>
    </dgm:pt>
    <dgm:pt modelId="{B78F34AB-8D43-42DA-BFDA-A89C3BFB0FB6}" type="pres">
      <dgm:prSet presAssocID="{1B2161A4-D110-4E24-A7A2-4E23CAEB59C5}" presName="thickLine" presStyleLbl="alignNode1" presStyleIdx="1" presStyleCnt="5"/>
      <dgm:spPr/>
    </dgm:pt>
    <dgm:pt modelId="{EE04DE3A-9830-41EA-8DBB-ACE0D8174BD0}" type="pres">
      <dgm:prSet presAssocID="{1B2161A4-D110-4E24-A7A2-4E23CAEB59C5}" presName="horz1" presStyleCnt="0"/>
      <dgm:spPr/>
    </dgm:pt>
    <dgm:pt modelId="{DD3910C5-1720-4217-B405-13B0609EC477}" type="pres">
      <dgm:prSet presAssocID="{1B2161A4-D110-4E24-A7A2-4E23CAEB59C5}" presName="tx1" presStyleLbl="revTx" presStyleIdx="1" presStyleCnt="5"/>
      <dgm:spPr/>
      <dgm:t>
        <a:bodyPr/>
        <a:lstStyle/>
        <a:p>
          <a:endParaRPr lang="zh-TW" altLang="en-US"/>
        </a:p>
      </dgm:t>
    </dgm:pt>
    <dgm:pt modelId="{ABBBDD4A-2715-4F94-B47B-1870D78042B6}" type="pres">
      <dgm:prSet presAssocID="{1B2161A4-D110-4E24-A7A2-4E23CAEB59C5}" presName="vert1" presStyleCnt="0"/>
      <dgm:spPr/>
    </dgm:pt>
    <dgm:pt modelId="{AB436E81-02C3-4CED-95CD-A52854C91693}" type="pres">
      <dgm:prSet presAssocID="{B1D479B9-E7E9-4D41-BFC9-2FDF9F30237A}" presName="thickLine" presStyleLbl="alignNode1" presStyleIdx="2" presStyleCnt="5"/>
      <dgm:spPr/>
    </dgm:pt>
    <dgm:pt modelId="{CE85B7DC-AD11-4BF8-932A-8953025B6859}" type="pres">
      <dgm:prSet presAssocID="{B1D479B9-E7E9-4D41-BFC9-2FDF9F30237A}" presName="horz1" presStyleCnt="0"/>
      <dgm:spPr/>
    </dgm:pt>
    <dgm:pt modelId="{FA1594FE-B9B1-4C4F-83E9-393E63A20C1D}" type="pres">
      <dgm:prSet presAssocID="{B1D479B9-E7E9-4D41-BFC9-2FDF9F30237A}" presName="tx1" presStyleLbl="revTx" presStyleIdx="2" presStyleCnt="5"/>
      <dgm:spPr/>
      <dgm:t>
        <a:bodyPr/>
        <a:lstStyle/>
        <a:p>
          <a:endParaRPr lang="zh-TW" altLang="en-US"/>
        </a:p>
      </dgm:t>
    </dgm:pt>
    <dgm:pt modelId="{5A36D3DE-6842-42D2-9D7B-3F095B8277FE}" type="pres">
      <dgm:prSet presAssocID="{B1D479B9-E7E9-4D41-BFC9-2FDF9F30237A}" presName="vert1" presStyleCnt="0"/>
      <dgm:spPr/>
    </dgm:pt>
    <dgm:pt modelId="{6D305E03-1D6C-4CB6-9AFE-62296686880B}" type="pres">
      <dgm:prSet presAssocID="{1D1D5038-E3DF-4C30-9597-7E926F0EAABF}" presName="thickLine" presStyleLbl="alignNode1" presStyleIdx="3" presStyleCnt="5"/>
      <dgm:spPr/>
    </dgm:pt>
    <dgm:pt modelId="{27BBE3D0-EC4A-45BB-89C4-7C6EB282A63C}" type="pres">
      <dgm:prSet presAssocID="{1D1D5038-E3DF-4C30-9597-7E926F0EAABF}" presName="horz1" presStyleCnt="0"/>
      <dgm:spPr/>
    </dgm:pt>
    <dgm:pt modelId="{2FCE2BD8-5276-4BD8-A0BF-94FA46B15A4D}" type="pres">
      <dgm:prSet presAssocID="{1D1D5038-E3DF-4C30-9597-7E926F0EAABF}" presName="tx1" presStyleLbl="revTx" presStyleIdx="3" presStyleCnt="5"/>
      <dgm:spPr/>
      <dgm:t>
        <a:bodyPr/>
        <a:lstStyle/>
        <a:p>
          <a:endParaRPr lang="zh-TW" altLang="en-US"/>
        </a:p>
      </dgm:t>
    </dgm:pt>
    <dgm:pt modelId="{CBB490AE-223A-40EB-B2A4-44B8E5C740D3}" type="pres">
      <dgm:prSet presAssocID="{1D1D5038-E3DF-4C30-9597-7E926F0EAABF}" presName="vert1" presStyleCnt="0"/>
      <dgm:spPr/>
    </dgm:pt>
    <dgm:pt modelId="{7B55320A-48CA-4EB3-8DF1-6455A339D9F1}" type="pres">
      <dgm:prSet presAssocID="{70404C51-39D7-40D4-8630-6DA039C766F5}" presName="thickLine" presStyleLbl="alignNode1" presStyleIdx="4" presStyleCnt="5"/>
      <dgm:spPr/>
    </dgm:pt>
    <dgm:pt modelId="{7822A841-DE0E-4C94-A6B7-7CB3A90BC2F4}" type="pres">
      <dgm:prSet presAssocID="{70404C51-39D7-40D4-8630-6DA039C766F5}" presName="horz1" presStyleCnt="0"/>
      <dgm:spPr/>
    </dgm:pt>
    <dgm:pt modelId="{023FA861-DA04-4C14-8E2E-310EBBB5E9D1}" type="pres">
      <dgm:prSet presAssocID="{70404C51-39D7-40D4-8630-6DA039C766F5}" presName="tx1" presStyleLbl="revTx" presStyleIdx="4" presStyleCnt="5"/>
      <dgm:spPr/>
      <dgm:t>
        <a:bodyPr/>
        <a:lstStyle/>
        <a:p>
          <a:endParaRPr lang="zh-TW" altLang="en-US"/>
        </a:p>
      </dgm:t>
    </dgm:pt>
    <dgm:pt modelId="{2DB98374-4E4D-450A-A091-00224068CDA6}" type="pres">
      <dgm:prSet presAssocID="{70404C51-39D7-40D4-8630-6DA039C766F5}" presName="vert1" presStyleCnt="0"/>
      <dgm:spPr/>
    </dgm:pt>
  </dgm:ptLst>
  <dgm:cxnLst>
    <dgm:cxn modelId="{778C438D-6FA7-4EDC-9259-D1B2F513B8F3}" srcId="{2B88A063-283D-41E7-9521-59AB81A10537}" destId="{70404C51-39D7-40D4-8630-6DA039C766F5}" srcOrd="4" destOrd="0" parTransId="{9432AE71-011C-47E5-B1BC-90723AE2807C}" sibTransId="{4CD12BAF-94C0-485D-BB8B-F381EA0DED1D}"/>
    <dgm:cxn modelId="{F1CFD440-315A-4706-B058-EB53E53AD6E3}" type="presOf" srcId="{2B88A063-283D-41E7-9521-59AB81A10537}" destId="{2B5B2611-F6E9-4567-9974-E24DCFC6E70C}" srcOrd="0" destOrd="0" presId="urn:microsoft.com/office/officeart/2008/layout/LinedList"/>
    <dgm:cxn modelId="{7E441E44-5291-4177-858B-4B010B583DAA}" srcId="{2B88A063-283D-41E7-9521-59AB81A10537}" destId="{1B2161A4-D110-4E24-A7A2-4E23CAEB59C5}" srcOrd="1" destOrd="0" parTransId="{70ACBA20-94BC-4FB7-87FF-3F1B78C5A84E}" sibTransId="{E644F906-2234-487F-940B-A587B80766C6}"/>
    <dgm:cxn modelId="{34C48676-9A65-4F4D-9FAE-B3D69D1F1526}" srcId="{2B88A063-283D-41E7-9521-59AB81A10537}" destId="{B1D479B9-E7E9-4D41-BFC9-2FDF9F30237A}" srcOrd="2" destOrd="0" parTransId="{ADF45E50-10C1-4B6F-AC9A-71C8C70D11A7}" sibTransId="{92DE5A6C-F4FA-42D4-BCB6-094C0D560F44}"/>
    <dgm:cxn modelId="{533F0B33-7E19-4007-86C1-E08C79D2CB6A}" srcId="{2B88A063-283D-41E7-9521-59AB81A10537}" destId="{D121138D-06BE-4041-A1E3-F598DB7950B1}" srcOrd="0" destOrd="0" parTransId="{054CE009-46F1-41FE-B199-23B0B99D801C}" sibTransId="{CCBCC814-7E07-459B-AFAA-C4C4B1A7A9E4}"/>
    <dgm:cxn modelId="{8FDE3645-CC41-4326-95B5-804DBAB4EC00}" type="presOf" srcId="{1B2161A4-D110-4E24-A7A2-4E23CAEB59C5}" destId="{DD3910C5-1720-4217-B405-13B0609EC477}" srcOrd="0" destOrd="0" presId="urn:microsoft.com/office/officeart/2008/layout/LinedList"/>
    <dgm:cxn modelId="{26892385-639D-427D-9D8B-61D87FD6410F}" srcId="{2B88A063-283D-41E7-9521-59AB81A10537}" destId="{1D1D5038-E3DF-4C30-9597-7E926F0EAABF}" srcOrd="3" destOrd="0" parTransId="{CFFB0FA5-D96C-44BD-9B81-D51ABADD887F}" sibTransId="{0F44875C-AE18-4274-AF23-7004A70DE747}"/>
    <dgm:cxn modelId="{B9C8DBB4-3B6E-4FC5-9991-7B6C45216054}" type="presOf" srcId="{1D1D5038-E3DF-4C30-9597-7E926F0EAABF}" destId="{2FCE2BD8-5276-4BD8-A0BF-94FA46B15A4D}" srcOrd="0" destOrd="0" presId="urn:microsoft.com/office/officeart/2008/layout/LinedList"/>
    <dgm:cxn modelId="{DBA51B33-F789-4BD4-A0E4-2B1B0DA2C257}" type="presOf" srcId="{70404C51-39D7-40D4-8630-6DA039C766F5}" destId="{023FA861-DA04-4C14-8E2E-310EBBB5E9D1}" srcOrd="0" destOrd="0" presId="urn:microsoft.com/office/officeart/2008/layout/LinedList"/>
    <dgm:cxn modelId="{35C8D834-9F1A-4B07-9206-94077397C230}" type="presOf" srcId="{B1D479B9-E7E9-4D41-BFC9-2FDF9F30237A}" destId="{FA1594FE-B9B1-4C4F-83E9-393E63A20C1D}" srcOrd="0" destOrd="0" presId="urn:microsoft.com/office/officeart/2008/layout/LinedList"/>
    <dgm:cxn modelId="{C49BCCC0-20DE-4FBF-8BF8-6C7DEA2D57BC}" type="presOf" srcId="{D121138D-06BE-4041-A1E3-F598DB7950B1}" destId="{730A2C28-238B-43AF-B2EC-B98888778351}" srcOrd="0" destOrd="0" presId="urn:microsoft.com/office/officeart/2008/layout/LinedList"/>
    <dgm:cxn modelId="{17545AE8-8DE7-4DE3-BB08-3CFB7CD0E2A4}" type="presParOf" srcId="{2B5B2611-F6E9-4567-9974-E24DCFC6E70C}" destId="{1445DA64-D826-4A6E-8AC7-76F5554AD205}" srcOrd="0" destOrd="0" presId="urn:microsoft.com/office/officeart/2008/layout/LinedList"/>
    <dgm:cxn modelId="{0E2ACDB6-0E3C-4902-87D4-7CE5413681BF}" type="presParOf" srcId="{2B5B2611-F6E9-4567-9974-E24DCFC6E70C}" destId="{252AE4C3-EA6C-410B-B1CF-8B8999FCF0C9}" srcOrd="1" destOrd="0" presId="urn:microsoft.com/office/officeart/2008/layout/LinedList"/>
    <dgm:cxn modelId="{93A0C53C-1E1D-4599-93BB-4FAA7F284F98}" type="presParOf" srcId="{252AE4C3-EA6C-410B-B1CF-8B8999FCF0C9}" destId="{730A2C28-238B-43AF-B2EC-B98888778351}" srcOrd="0" destOrd="0" presId="urn:microsoft.com/office/officeart/2008/layout/LinedList"/>
    <dgm:cxn modelId="{42EA8A79-23A2-4654-B583-5E756BFB6ECF}" type="presParOf" srcId="{252AE4C3-EA6C-410B-B1CF-8B8999FCF0C9}" destId="{2E46C018-5745-4101-80D6-318CD7BF7EAC}" srcOrd="1" destOrd="0" presId="urn:microsoft.com/office/officeart/2008/layout/LinedList"/>
    <dgm:cxn modelId="{ACA0AA3A-0815-4211-91CD-EE8A59421AB6}" type="presParOf" srcId="{2B5B2611-F6E9-4567-9974-E24DCFC6E70C}" destId="{B78F34AB-8D43-42DA-BFDA-A89C3BFB0FB6}" srcOrd="2" destOrd="0" presId="urn:microsoft.com/office/officeart/2008/layout/LinedList"/>
    <dgm:cxn modelId="{6334D6BE-4C48-4032-B142-DE3A00D3D60B}" type="presParOf" srcId="{2B5B2611-F6E9-4567-9974-E24DCFC6E70C}" destId="{EE04DE3A-9830-41EA-8DBB-ACE0D8174BD0}" srcOrd="3" destOrd="0" presId="urn:microsoft.com/office/officeart/2008/layout/LinedList"/>
    <dgm:cxn modelId="{FF5FF45C-B09E-4027-AAC0-FF021188E7B3}" type="presParOf" srcId="{EE04DE3A-9830-41EA-8DBB-ACE0D8174BD0}" destId="{DD3910C5-1720-4217-B405-13B0609EC477}" srcOrd="0" destOrd="0" presId="urn:microsoft.com/office/officeart/2008/layout/LinedList"/>
    <dgm:cxn modelId="{8C97D899-D1BF-4449-8995-407685F2997C}" type="presParOf" srcId="{EE04DE3A-9830-41EA-8DBB-ACE0D8174BD0}" destId="{ABBBDD4A-2715-4F94-B47B-1870D78042B6}" srcOrd="1" destOrd="0" presId="urn:microsoft.com/office/officeart/2008/layout/LinedList"/>
    <dgm:cxn modelId="{C0CE16F6-918F-498C-9AA7-3FE736BB363D}" type="presParOf" srcId="{2B5B2611-F6E9-4567-9974-E24DCFC6E70C}" destId="{AB436E81-02C3-4CED-95CD-A52854C91693}" srcOrd="4" destOrd="0" presId="urn:microsoft.com/office/officeart/2008/layout/LinedList"/>
    <dgm:cxn modelId="{4F9B681E-679D-47D6-87EF-10C032D15D7B}" type="presParOf" srcId="{2B5B2611-F6E9-4567-9974-E24DCFC6E70C}" destId="{CE85B7DC-AD11-4BF8-932A-8953025B6859}" srcOrd="5" destOrd="0" presId="urn:microsoft.com/office/officeart/2008/layout/LinedList"/>
    <dgm:cxn modelId="{76325A96-E80B-4AC4-93EE-E570792DE541}" type="presParOf" srcId="{CE85B7DC-AD11-4BF8-932A-8953025B6859}" destId="{FA1594FE-B9B1-4C4F-83E9-393E63A20C1D}" srcOrd="0" destOrd="0" presId="urn:microsoft.com/office/officeart/2008/layout/LinedList"/>
    <dgm:cxn modelId="{0EA2103B-9069-443C-8556-D12D67BBDDD6}" type="presParOf" srcId="{CE85B7DC-AD11-4BF8-932A-8953025B6859}" destId="{5A36D3DE-6842-42D2-9D7B-3F095B8277FE}" srcOrd="1" destOrd="0" presId="urn:microsoft.com/office/officeart/2008/layout/LinedList"/>
    <dgm:cxn modelId="{BCA1233A-07D9-4B55-87AD-7C799C5A146C}" type="presParOf" srcId="{2B5B2611-F6E9-4567-9974-E24DCFC6E70C}" destId="{6D305E03-1D6C-4CB6-9AFE-62296686880B}" srcOrd="6" destOrd="0" presId="urn:microsoft.com/office/officeart/2008/layout/LinedList"/>
    <dgm:cxn modelId="{3E11A0EE-3428-4E21-9BA0-6600EA5739D0}" type="presParOf" srcId="{2B5B2611-F6E9-4567-9974-E24DCFC6E70C}" destId="{27BBE3D0-EC4A-45BB-89C4-7C6EB282A63C}" srcOrd="7" destOrd="0" presId="urn:microsoft.com/office/officeart/2008/layout/LinedList"/>
    <dgm:cxn modelId="{FF7F3D0E-C43C-49AB-ACA8-719A64A234C5}" type="presParOf" srcId="{27BBE3D0-EC4A-45BB-89C4-7C6EB282A63C}" destId="{2FCE2BD8-5276-4BD8-A0BF-94FA46B15A4D}" srcOrd="0" destOrd="0" presId="urn:microsoft.com/office/officeart/2008/layout/LinedList"/>
    <dgm:cxn modelId="{E6A427BD-AA0E-4FEF-9EFA-81298F1A943B}" type="presParOf" srcId="{27BBE3D0-EC4A-45BB-89C4-7C6EB282A63C}" destId="{CBB490AE-223A-40EB-B2A4-44B8E5C740D3}" srcOrd="1" destOrd="0" presId="urn:microsoft.com/office/officeart/2008/layout/LinedList"/>
    <dgm:cxn modelId="{CC5D1129-7F44-4776-9077-3EE3712F371B}" type="presParOf" srcId="{2B5B2611-F6E9-4567-9974-E24DCFC6E70C}" destId="{7B55320A-48CA-4EB3-8DF1-6455A339D9F1}" srcOrd="8" destOrd="0" presId="urn:microsoft.com/office/officeart/2008/layout/LinedList"/>
    <dgm:cxn modelId="{9669DCFF-DE31-493C-B216-1EB4336CC8C6}" type="presParOf" srcId="{2B5B2611-F6E9-4567-9974-E24DCFC6E70C}" destId="{7822A841-DE0E-4C94-A6B7-7CB3A90BC2F4}" srcOrd="9" destOrd="0" presId="urn:microsoft.com/office/officeart/2008/layout/LinedList"/>
    <dgm:cxn modelId="{FDF57DD2-9D57-478C-BC93-F6A946C5AE75}" type="presParOf" srcId="{7822A841-DE0E-4C94-A6B7-7CB3A90BC2F4}" destId="{023FA861-DA04-4C14-8E2E-310EBBB5E9D1}" srcOrd="0" destOrd="0" presId="urn:microsoft.com/office/officeart/2008/layout/LinedList"/>
    <dgm:cxn modelId="{3AD58194-DB66-49C2-B2A0-0C6029559991}" type="presParOf" srcId="{7822A841-DE0E-4C94-A6B7-7CB3A90BC2F4}" destId="{2DB98374-4E4D-450A-A091-00224068CDA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0A944C-2BA1-463C-98F5-2E760B39AAD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D3D2200-E2F3-46C9-928A-9E4520073F36}">
      <dgm:prSet phldrT="[文字]"/>
      <dgm:spPr/>
      <dgm:t>
        <a:bodyPr/>
        <a:lstStyle/>
        <a:p>
          <a:r>
            <a:rPr lang="en" altLang="zh-TW" dirty="0" smtClean="0"/>
            <a:t>Powercam </a:t>
          </a:r>
          <a:r>
            <a:rPr lang="zh-TW" altLang="en-US" dirty="0" smtClean="0"/>
            <a:t>影音教材庫</a:t>
          </a:r>
          <a:endParaRPr lang="zh-TW" altLang="en-US" dirty="0"/>
        </a:p>
      </dgm:t>
    </dgm:pt>
    <dgm:pt modelId="{F403BC20-B865-4F35-AB04-1621C245D950}" type="parTrans" cxnId="{93440E31-6A5A-4199-8395-E68C8E56AC9C}">
      <dgm:prSet/>
      <dgm:spPr/>
      <dgm:t>
        <a:bodyPr/>
        <a:lstStyle/>
        <a:p>
          <a:endParaRPr lang="zh-TW" altLang="en-US"/>
        </a:p>
      </dgm:t>
    </dgm:pt>
    <dgm:pt modelId="{B88176AE-80F3-4A42-A26E-4C26EF3A8E0F}" type="sibTrans" cxnId="{93440E31-6A5A-4199-8395-E68C8E56AC9C}">
      <dgm:prSet/>
      <dgm:spPr/>
      <dgm:t>
        <a:bodyPr/>
        <a:lstStyle/>
        <a:p>
          <a:endParaRPr lang="zh-TW" altLang="en-US"/>
        </a:p>
      </dgm:t>
    </dgm:pt>
    <dgm:pt modelId="{C799C23A-44A3-486F-9D05-61EB859F5528}">
      <dgm:prSet/>
      <dgm:spPr/>
      <dgm:t>
        <a:bodyPr/>
        <a:lstStyle/>
        <a:p>
          <a:r>
            <a:rPr lang="en" altLang="zh-TW" dirty="0" smtClean="0"/>
            <a:t>TronClass</a:t>
          </a:r>
          <a:endParaRPr lang="zh-TW" altLang="en-US" dirty="0"/>
        </a:p>
      </dgm:t>
    </dgm:pt>
    <dgm:pt modelId="{C4885ED8-B47D-42E3-BB5F-587A0300C704}" type="parTrans" cxnId="{7AAA7177-9F2E-44FF-B393-C7A50F7580FF}">
      <dgm:prSet/>
      <dgm:spPr/>
      <dgm:t>
        <a:bodyPr/>
        <a:lstStyle/>
        <a:p>
          <a:endParaRPr lang="zh-TW" altLang="en-US"/>
        </a:p>
      </dgm:t>
    </dgm:pt>
    <dgm:pt modelId="{C19D322D-ACE9-4344-8A9B-BC6F947BF5E1}" type="sibTrans" cxnId="{7AAA7177-9F2E-44FF-B393-C7A50F7580FF}">
      <dgm:prSet/>
      <dgm:spPr/>
      <dgm:t>
        <a:bodyPr/>
        <a:lstStyle/>
        <a:p>
          <a:endParaRPr lang="zh-TW" altLang="en-US"/>
        </a:p>
      </dgm:t>
    </dgm:pt>
    <dgm:pt modelId="{98F171F8-9937-43DC-9DEB-1F4E46B682F2}">
      <dgm:prSet phldrT="[文字]"/>
      <dgm:spPr/>
      <dgm:t>
        <a:bodyPr/>
        <a:lstStyle/>
        <a:p>
          <a:r>
            <a:rPr lang="en" altLang="zh-TW" smtClean="0"/>
            <a:t>http</a:t>
          </a:r>
          <a:r>
            <a:rPr lang="en" altLang="zh-TW" dirty="0" smtClean="0"/>
            <a:t>://powercam.fju.edu.tw/ </a:t>
          </a:r>
          <a:endParaRPr lang="zh-TW" altLang="en-US" dirty="0"/>
        </a:p>
      </dgm:t>
    </dgm:pt>
    <dgm:pt modelId="{54582C5D-1A0F-42F6-9983-3E5C29CE3C2F}" type="parTrans" cxnId="{8B1A2B47-197A-41D7-AF83-21272B1E5A65}">
      <dgm:prSet/>
      <dgm:spPr/>
    </dgm:pt>
    <dgm:pt modelId="{2D9A6033-5F52-46B9-963D-FEE2F0571A88}" type="sibTrans" cxnId="{8B1A2B47-197A-41D7-AF83-21272B1E5A65}">
      <dgm:prSet/>
      <dgm:spPr/>
    </dgm:pt>
    <dgm:pt modelId="{9C60D35A-0041-4BE8-AF87-8464F2E20187}">
      <dgm:prSet/>
      <dgm:spPr/>
      <dgm:t>
        <a:bodyPr/>
        <a:lstStyle/>
        <a:p>
          <a:r>
            <a:rPr lang="en" altLang="zh-TW" smtClean="0"/>
            <a:t>https</a:t>
          </a:r>
          <a:r>
            <a:rPr lang="en" altLang="zh-TW" dirty="0" smtClean="0"/>
            <a:t>://elearn2.fju.edu.tw/</a:t>
          </a:r>
          <a:endParaRPr lang="zh-TW" altLang="en-US" dirty="0"/>
        </a:p>
      </dgm:t>
    </dgm:pt>
    <dgm:pt modelId="{8C4DEDA1-E9E9-438B-AD09-06AF7775B159}" type="parTrans" cxnId="{686E790F-F3E5-4AD0-82C6-FA951FCD6BDE}">
      <dgm:prSet/>
      <dgm:spPr/>
    </dgm:pt>
    <dgm:pt modelId="{C22115AF-DCEF-4C79-A438-A7A66EAEAF01}" type="sibTrans" cxnId="{686E790F-F3E5-4AD0-82C6-FA951FCD6BDE}">
      <dgm:prSet/>
      <dgm:spPr/>
    </dgm:pt>
    <dgm:pt modelId="{4668351E-9442-45DA-977A-7A72B1F85D30}" type="pres">
      <dgm:prSet presAssocID="{A40A944C-2BA1-463C-98F5-2E760B39AAD3}" presName="linear" presStyleCnt="0">
        <dgm:presLayoutVars>
          <dgm:animLvl val="lvl"/>
          <dgm:resizeHandles val="exact"/>
        </dgm:presLayoutVars>
      </dgm:prSet>
      <dgm:spPr/>
    </dgm:pt>
    <dgm:pt modelId="{8DAE5087-59AF-4A2C-9364-8F7EFB4B4818}" type="pres">
      <dgm:prSet presAssocID="{ED3D2200-E2F3-46C9-928A-9E4520073F3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13A6CFB-6FC1-4D41-BECE-05FEA74D8CEF}" type="pres">
      <dgm:prSet presAssocID="{ED3D2200-E2F3-46C9-928A-9E4520073F36}" presName="childText" presStyleLbl="revTx" presStyleIdx="0" presStyleCnt="2">
        <dgm:presLayoutVars>
          <dgm:bulletEnabled val="1"/>
        </dgm:presLayoutVars>
      </dgm:prSet>
      <dgm:spPr/>
    </dgm:pt>
    <dgm:pt modelId="{575A6486-F104-40F1-8CA2-054F5BF113A6}" type="pres">
      <dgm:prSet presAssocID="{C799C23A-44A3-486F-9D05-61EB859F552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8BD5254-6496-4C83-AB63-E56F829F85C7}" type="pres">
      <dgm:prSet presAssocID="{C799C23A-44A3-486F-9D05-61EB859F552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8B1A2B47-197A-41D7-AF83-21272B1E5A65}" srcId="{ED3D2200-E2F3-46C9-928A-9E4520073F36}" destId="{98F171F8-9937-43DC-9DEB-1F4E46B682F2}" srcOrd="0" destOrd="0" parTransId="{54582C5D-1A0F-42F6-9983-3E5C29CE3C2F}" sibTransId="{2D9A6033-5F52-46B9-963D-FEE2F0571A88}"/>
    <dgm:cxn modelId="{F4E6213B-A95F-4D93-BC35-BCC600B86D8A}" type="presOf" srcId="{C799C23A-44A3-486F-9D05-61EB859F5528}" destId="{575A6486-F104-40F1-8CA2-054F5BF113A6}" srcOrd="0" destOrd="0" presId="urn:microsoft.com/office/officeart/2005/8/layout/vList2"/>
    <dgm:cxn modelId="{003D7546-5B70-48DE-8AB3-11E739850C63}" type="presOf" srcId="{ED3D2200-E2F3-46C9-928A-9E4520073F36}" destId="{8DAE5087-59AF-4A2C-9364-8F7EFB4B4818}" srcOrd="0" destOrd="0" presId="urn:microsoft.com/office/officeart/2005/8/layout/vList2"/>
    <dgm:cxn modelId="{93440E31-6A5A-4199-8395-E68C8E56AC9C}" srcId="{A40A944C-2BA1-463C-98F5-2E760B39AAD3}" destId="{ED3D2200-E2F3-46C9-928A-9E4520073F36}" srcOrd="0" destOrd="0" parTransId="{F403BC20-B865-4F35-AB04-1621C245D950}" sibTransId="{B88176AE-80F3-4A42-A26E-4C26EF3A8E0F}"/>
    <dgm:cxn modelId="{686E790F-F3E5-4AD0-82C6-FA951FCD6BDE}" srcId="{C799C23A-44A3-486F-9D05-61EB859F5528}" destId="{9C60D35A-0041-4BE8-AF87-8464F2E20187}" srcOrd="0" destOrd="0" parTransId="{8C4DEDA1-E9E9-438B-AD09-06AF7775B159}" sibTransId="{C22115AF-DCEF-4C79-A438-A7A66EAEAF01}"/>
    <dgm:cxn modelId="{7AAA7177-9F2E-44FF-B393-C7A50F7580FF}" srcId="{A40A944C-2BA1-463C-98F5-2E760B39AAD3}" destId="{C799C23A-44A3-486F-9D05-61EB859F5528}" srcOrd="1" destOrd="0" parTransId="{C4885ED8-B47D-42E3-BB5F-587A0300C704}" sibTransId="{C19D322D-ACE9-4344-8A9B-BC6F947BF5E1}"/>
    <dgm:cxn modelId="{DEB0C3B3-CB28-4B96-B363-71241427CF3D}" type="presOf" srcId="{9C60D35A-0041-4BE8-AF87-8464F2E20187}" destId="{B8BD5254-6496-4C83-AB63-E56F829F85C7}" srcOrd="0" destOrd="0" presId="urn:microsoft.com/office/officeart/2005/8/layout/vList2"/>
    <dgm:cxn modelId="{E6032607-21D4-4784-89AD-C109C020D242}" type="presOf" srcId="{A40A944C-2BA1-463C-98F5-2E760B39AAD3}" destId="{4668351E-9442-45DA-977A-7A72B1F85D30}" srcOrd="0" destOrd="0" presId="urn:microsoft.com/office/officeart/2005/8/layout/vList2"/>
    <dgm:cxn modelId="{B2343A63-6053-48B2-8DE2-41F67D9F48EB}" type="presOf" srcId="{98F171F8-9937-43DC-9DEB-1F4E46B682F2}" destId="{213A6CFB-6FC1-4D41-BECE-05FEA74D8CEF}" srcOrd="0" destOrd="0" presId="urn:microsoft.com/office/officeart/2005/8/layout/vList2"/>
    <dgm:cxn modelId="{81CA2FF1-FE8C-4B3E-B694-4E75E9AC0629}" type="presParOf" srcId="{4668351E-9442-45DA-977A-7A72B1F85D30}" destId="{8DAE5087-59AF-4A2C-9364-8F7EFB4B4818}" srcOrd="0" destOrd="0" presId="urn:microsoft.com/office/officeart/2005/8/layout/vList2"/>
    <dgm:cxn modelId="{A7CDE0B6-16ED-4362-BE2B-B87D2B49B605}" type="presParOf" srcId="{4668351E-9442-45DA-977A-7A72B1F85D30}" destId="{213A6CFB-6FC1-4D41-BECE-05FEA74D8CEF}" srcOrd="1" destOrd="0" presId="urn:microsoft.com/office/officeart/2005/8/layout/vList2"/>
    <dgm:cxn modelId="{12EDB983-3F16-4AC8-B036-FA857A236FD1}" type="presParOf" srcId="{4668351E-9442-45DA-977A-7A72B1F85D30}" destId="{575A6486-F104-40F1-8CA2-054F5BF113A6}" srcOrd="2" destOrd="0" presId="urn:microsoft.com/office/officeart/2005/8/layout/vList2"/>
    <dgm:cxn modelId="{B421C573-2D3C-4A4A-886D-4873682EC3F4}" type="presParOf" srcId="{4668351E-9442-45DA-977A-7A72B1F85D30}" destId="{B8BD5254-6496-4C83-AB63-E56F829F85C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2ABF77-1E86-40FF-BF9C-1EC61011673D}">
      <dsp:nvSpPr>
        <dsp:cNvPr id="0" name=""/>
        <dsp:cNvSpPr/>
      </dsp:nvSpPr>
      <dsp:spPr>
        <a:xfrm>
          <a:off x="0" y="391923"/>
          <a:ext cx="9935571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b="0" kern="1200" baseline="0" smtClean="0"/>
            <a:t>要學什麼</a:t>
          </a:r>
          <a:r>
            <a:rPr lang="en-US" sz="3400" b="0" kern="1200" baseline="0" smtClean="0"/>
            <a:t>(</a:t>
          </a:r>
          <a:r>
            <a:rPr lang="zh-TW" sz="3400" b="0" kern="1200" baseline="0" smtClean="0"/>
            <a:t>學習目標的制定</a:t>
          </a:r>
          <a:r>
            <a:rPr lang="en-US" sz="3400" b="0" kern="1200" baseline="0" smtClean="0"/>
            <a:t>)</a:t>
          </a:r>
          <a:endParaRPr lang="zh-TW" sz="3400" kern="1200"/>
        </a:p>
      </dsp:txBody>
      <dsp:txXfrm>
        <a:off x="39809" y="431732"/>
        <a:ext cx="9855953" cy="735872"/>
      </dsp:txXfrm>
    </dsp:sp>
    <dsp:sp modelId="{D7AE9C07-7B2A-4AC4-AAD5-4858DFD22A7C}">
      <dsp:nvSpPr>
        <dsp:cNvPr id="0" name=""/>
        <dsp:cNvSpPr/>
      </dsp:nvSpPr>
      <dsp:spPr>
        <a:xfrm>
          <a:off x="0" y="1305334"/>
          <a:ext cx="9935571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b="0" kern="1200" baseline="0" smtClean="0"/>
            <a:t>如何去學</a:t>
          </a:r>
          <a:r>
            <a:rPr lang="en-US" sz="3400" b="0" kern="1200" baseline="0" smtClean="0"/>
            <a:t>(</a:t>
          </a:r>
          <a:r>
            <a:rPr lang="zh-TW" sz="3400" b="0" kern="1200" baseline="0" smtClean="0"/>
            <a:t>學習策略的應用</a:t>
          </a:r>
          <a:r>
            <a:rPr lang="en-US" sz="3400" b="0" kern="1200" baseline="0" smtClean="0"/>
            <a:t>)</a:t>
          </a:r>
          <a:endParaRPr lang="zh-TW" sz="3400" kern="1200"/>
        </a:p>
      </dsp:txBody>
      <dsp:txXfrm>
        <a:off x="39809" y="1345143"/>
        <a:ext cx="9855953" cy="735872"/>
      </dsp:txXfrm>
    </dsp:sp>
    <dsp:sp modelId="{3AC594F2-264B-47A4-A3F9-1DF3F1FB0500}">
      <dsp:nvSpPr>
        <dsp:cNvPr id="0" name=""/>
        <dsp:cNvSpPr/>
      </dsp:nvSpPr>
      <dsp:spPr>
        <a:xfrm>
          <a:off x="0" y="2218744"/>
          <a:ext cx="9935571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b="0" kern="1200" baseline="0" smtClean="0"/>
            <a:t>如何去判斷學習者已達到學習效果</a:t>
          </a:r>
          <a:r>
            <a:rPr lang="en-US" sz="3400" b="0" kern="1200" baseline="0" smtClean="0"/>
            <a:t>(</a:t>
          </a:r>
          <a:r>
            <a:rPr lang="zh-TW" sz="3400" b="0" kern="1200" baseline="0" smtClean="0"/>
            <a:t>學習考評實施</a:t>
          </a:r>
          <a:r>
            <a:rPr lang="en-US" sz="3400" b="0" kern="1200" baseline="0" smtClean="0"/>
            <a:t>)</a:t>
          </a:r>
          <a:endParaRPr lang="zh-TW" sz="3400" kern="1200"/>
        </a:p>
      </dsp:txBody>
      <dsp:txXfrm>
        <a:off x="39809" y="2258553"/>
        <a:ext cx="9855953" cy="7358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5927C-6FFD-4877-910B-0CFA3B20249F}">
      <dsp:nvSpPr>
        <dsp:cNvPr id="0" name=""/>
        <dsp:cNvSpPr/>
      </dsp:nvSpPr>
      <dsp:spPr>
        <a:xfrm>
          <a:off x="0" y="1672"/>
          <a:ext cx="91791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86ABB2-90D6-4F14-9A7B-C82D6EB30BEF}">
      <dsp:nvSpPr>
        <dsp:cNvPr id="0" name=""/>
        <dsp:cNvSpPr/>
      </dsp:nvSpPr>
      <dsp:spPr>
        <a:xfrm>
          <a:off x="0" y="1672"/>
          <a:ext cx="9179169" cy="570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kern="1200" baseline="0" smtClean="0"/>
            <a:t>章節結構</a:t>
          </a:r>
          <a:endParaRPr lang="zh-TW" altLang="en-US" sz="2600" kern="1200"/>
        </a:p>
      </dsp:txBody>
      <dsp:txXfrm>
        <a:off x="0" y="1672"/>
        <a:ext cx="9179169" cy="570468"/>
      </dsp:txXfrm>
    </dsp:sp>
    <dsp:sp modelId="{681F4830-F4C1-49FD-A2FE-316B540C7C85}">
      <dsp:nvSpPr>
        <dsp:cNvPr id="0" name=""/>
        <dsp:cNvSpPr/>
      </dsp:nvSpPr>
      <dsp:spPr>
        <a:xfrm>
          <a:off x="0" y="572141"/>
          <a:ext cx="91791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7EAE6E-EEEB-4202-B152-E0D6421798D7}">
      <dsp:nvSpPr>
        <dsp:cNvPr id="0" name=""/>
        <dsp:cNvSpPr/>
      </dsp:nvSpPr>
      <dsp:spPr>
        <a:xfrm>
          <a:off x="0" y="572141"/>
          <a:ext cx="9179169" cy="570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b="0" kern="1200" baseline="0" smtClean="0"/>
            <a:t>將觀念解說清楚</a:t>
          </a:r>
          <a:r>
            <a:rPr lang="en-US" sz="2600" b="0" kern="1200" baseline="0" smtClean="0"/>
            <a:t>-</a:t>
          </a:r>
          <a:r>
            <a:rPr lang="zh-TW" sz="2600" b="0" kern="1200" baseline="0" smtClean="0"/>
            <a:t>概念內容</a:t>
          </a:r>
          <a:endParaRPr lang="zh-TW" sz="2600" kern="1200"/>
        </a:p>
      </dsp:txBody>
      <dsp:txXfrm>
        <a:off x="0" y="572141"/>
        <a:ext cx="9179169" cy="570468"/>
      </dsp:txXfrm>
    </dsp:sp>
    <dsp:sp modelId="{5513F457-D8CA-488E-AFC6-229DB634EBCD}">
      <dsp:nvSpPr>
        <dsp:cNvPr id="0" name=""/>
        <dsp:cNvSpPr/>
      </dsp:nvSpPr>
      <dsp:spPr>
        <a:xfrm>
          <a:off x="0" y="1142610"/>
          <a:ext cx="91791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6E7A0B-3D7F-49B9-8C1D-58FFA2DA9289}">
      <dsp:nvSpPr>
        <dsp:cNvPr id="0" name=""/>
        <dsp:cNvSpPr/>
      </dsp:nvSpPr>
      <dsp:spPr>
        <a:xfrm>
          <a:off x="0" y="1142610"/>
          <a:ext cx="9179169" cy="570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kern="1200" baseline="0" smtClean="0"/>
            <a:t>善用範例引導</a:t>
          </a:r>
          <a:endParaRPr lang="zh-TW" altLang="en-US" sz="2600" kern="1200"/>
        </a:p>
      </dsp:txBody>
      <dsp:txXfrm>
        <a:off x="0" y="1142610"/>
        <a:ext cx="9179169" cy="570468"/>
      </dsp:txXfrm>
    </dsp:sp>
    <dsp:sp modelId="{DFC20056-E894-45DD-890D-D5A4231CDBE9}">
      <dsp:nvSpPr>
        <dsp:cNvPr id="0" name=""/>
        <dsp:cNvSpPr/>
      </dsp:nvSpPr>
      <dsp:spPr>
        <a:xfrm>
          <a:off x="0" y="1713079"/>
          <a:ext cx="91791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B5B448-6E71-4AD1-8EC3-DFD281EF4DE5}">
      <dsp:nvSpPr>
        <dsp:cNvPr id="0" name=""/>
        <dsp:cNvSpPr/>
      </dsp:nvSpPr>
      <dsp:spPr>
        <a:xfrm>
          <a:off x="0" y="1713079"/>
          <a:ext cx="9179169" cy="570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kern="1200" baseline="0" smtClean="0"/>
            <a:t>文字圖像化</a:t>
          </a:r>
          <a:endParaRPr lang="zh-TW" altLang="en-US" sz="2600" kern="1200"/>
        </a:p>
      </dsp:txBody>
      <dsp:txXfrm>
        <a:off x="0" y="1713079"/>
        <a:ext cx="9179169" cy="570468"/>
      </dsp:txXfrm>
    </dsp:sp>
    <dsp:sp modelId="{E0814F1B-2F96-42C9-9CA5-D802A625FE07}">
      <dsp:nvSpPr>
        <dsp:cNvPr id="0" name=""/>
        <dsp:cNvSpPr/>
      </dsp:nvSpPr>
      <dsp:spPr>
        <a:xfrm>
          <a:off x="0" y="2283547"/>
          <a:ext cx="91791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54A67B-6127-41AE-A279-D716EEDDF54C}">
      <dsp:nvSpPr>
        <dsp:cNvPr id="0" name=""/>
        <dsp:cNvSpPr/>
      </dsp:nvSpPr>
      <dsp:spPr>
        <a:xfrm>
          <a:off x="0" y="2283547"/>
          <a:ext cx="9179169" cy="570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b="0" kern="1200" baseline="0" smtClean="0"/>
            <a:t>適度使用自訂動畫</a:t>
          </a:r>
          <a:r>
            <a:rPr lang="en-US" sz="2600" b="0" kern="1200" baseline="0" smtClean="0"/>
            <a:t>(</a:t>
          </a:r>
          <a:r>
            <a:rPr lang="zh-TW" sz="2600" b="0" kern="1200" baseline="0" smtClean="0"/>
            <a:t>勿用頁面轉換效果</a:t>
          </a:r>
          <a:r>
            <a:rPr lang="en-US" sz="2600" b="0" kern="1200" baseline="0" smtClean="0"/>
            <a:t>)</a:t>
          </a:r>
          <a:endParaRPr lang="zh-TW" sz="2600" kern="1200"/>
        </a:p>
      </dsp:txBody>
      <dsp:txXfrm>
        <a:off x="0" y="2283547"/>
        <a:ext cx="9179169" cy="570468"/>
      </dsp:txXfrm>
    </dsp:sp>
    <dsp:sp modelId="{2F9DC658-0974-4ED0-94D1-2AB32D71AF44}">
      <dsp:nvSpPr>
        <dsp:cNvPr id="0" name=""/>
        <dsp:cNvSpPr/>
      </dsp:nvSpPr>
      <dsp:spPr>
        <a:xfrm>
          <a:off x="0" y="2854016"/>
          <a:ext cx="91791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14401C-6DA4-4FA6-9848-EE48DA779A33}">
      <dsp:nvSpPr>
        <dsp:cNvPr id="0" name=""/>
        <dsp:cNvSpPr/>
      </dsp:nvSpPr>
      <dsp:spPr>
        <a:xfrm>
          <a:off x="0" y="2854016"/>
          <a:ext cx="9179169" cy="570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kern="1200" baseline="0" smtClean="0"/>
            <a:t>重點提示</a:t>
          </a:r>
          <a:endParaRPr lang="zh-TW" altLang="en-US" sz="2600" kern="1200"/>
        </a:p>
      </dsp:txBody>
      <dsp:txXfrm>
        <a:off x="0" y="2854016"/>
        <a:ext cx="9179169" cy="5704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45DA64-D826-4A6E-8AC7-76F5554AD205}">
      <dsp:nvSpPr>
        <dsp:cNvPr id="0" name=""/>
        <dsp:cNvSpPr/>
      </dsp:nvSpPr>
      <dsp:spPr>
        <a:xfrm>
          <a:off x="0" y="418"/>
          <a:ext cx="99355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0A2C28-238B-43AF-B2EC-B98888778351}">
      <dsp:nvSpPr>
        <dsp:cNvPr id="0" name=""/>
        <dsp:cNvSpPr/>
      </dsp:nvSpPr>
      <dsp:spPr>
        <a:xfrm>
          <a:off x="0" y="418"/>
          <a:ext cx="9935571" cy="685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0" kern="1200" baseline="0" smtClean="0"/>
            <a:t>游標不亂晃</a:t>
          </a:r>
          <a:endParaRPr lang="zh-TW" altLang="en-US" sz="3200" kern="1200"/>
        </a:p>
      </dsp:txBody>
      <dsp:txXfrm>
        <a:off x="0" y="418"/>
        <a:ext cx="9935571" cy="685064"/>
      </dsp:txXfrm>
    </dsp:sp>
    <dsp:sp modelId="{B78F34AB-8D43-42DA-BFDA-A89C3BFB0FB6}">
      <dsp:nvSpPr>
        <dsp:cNvPr id="0" name=""/>
        <dsp:cNvSpPr/>
      </dsp:nvSpPr>
      <dsp:spPr>
        <a:xfrm>
          <a:off x="0" y="685482"/>
          <a:ext cx="99355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3910C5-1720-4217-B405-13B0609EC477}">
      <dsp:nvSpPr>
        <dsp:cNvPr id="0" name=""/>
        <dsp:cNvSpPr/>
      </dsp:nvSpPr>
      <dsp:spPr>
        <a:xfrm>
          <a:off x="0" y="685482"/>
          <a:ext cx="9935571" cy="685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0" kern="1200" baseline="0" smtClean="0"/>
            <a:t>重點及按鈕字不壓到</a:t>
          </a:r>
          <a:endParaRPr lang="zh-TW" altLang="en-US" sz="3200" kern="1200"/>
        </a:p>
      </dsp:txBody>
      <dsp:txXfrm>
        <a:off x="0" y="685482"/>
        <a:ext cx="9935571" cy="685064"/>
      </dsp:txXfrm>
    </dsp:sp>
    <dsp:sp modelId="{AB436E81-02C3-4CED-95CD-A52854C91693}">
      <dsp:nvSpPr>
        <dsp:cNvPr id="0" name=""/>
        <dsp:cNvSpPr/>
      </dsp:nvSpPr>
      <dsp:spPr>
        <a:xfrm>
          <a:off x="0" y="1370546"/>
          <a:ext cx="99355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1594FE-B9B1-4C4F-83E9-393E63A20C1D}">
      <dsp:nvSpPr>
        <dsp:cNvPr id="0" name=""/>
        <dsp:cNvSpPr/>
      </dsp:nvSpPr>
      <dsp:spPr>
        <a:xfrm>
          <a:off x="0" y="1370546"/>
          <a:ext cx="9935571" cy="685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b="0" kern="1200" baseline="0" smtClean="0"/>
            <a:t>輔助局部放大</a:t>
          </a:r>
          <a:r>
            <a:rPr lang="en-US" sz="3200" b="0" kern="1200" baseline="0" smtClean="0"/>
            <a:t>/</a:t>
          </a:r>
          <a:r>
            <a:rPr lang="zh-TW" sz="3200" b="0" kern="1200" baseline="0" smtClean="0"/>
            <a:t>重點標註</a:t>
          </a:r>
          <a:endParaRPr lang="zh-TW" sz="3200" kern="1200"/>
        </a:p>
      </dsp:txBody>
      <dsp:txXfrm>
        <a:off x="0" y="1370546"/>
        <a:ext cx="9935571" cy="685064"/>
      </dsp:txXfrm>
    </dsp:sp>
    <dsp:sp modelId="{6D305E03-1D6C-4CB6-9AFE-62296686880B}">
      <dsp:nvSpPr>
        <dsp:cNvPr id="0" name=""/>
        <dsp:cNvSpPr/>
      </dsp:nvSpPr>
      <dsp:spPr>
        <a:xfrm>
          <a:off x="0" y="2055611"/>
          <a:ext cx="99355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CE2BD8-5276-4BD8-A0BF-94FA46B15A4D}">
      <dsp:nvSpPr>
        <dsp:cNvPr id="0" name=""/>
        <dsp:cNvSpPr/>
      </dsp:nvSpPr>
      <dsp:spPr>
        <a:xfrm>
          <a:off x="0" y="2055611"/>
          <a:ext cx="9935571" cy="685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b="0" kern="1200" baseline="0" smtClean="0"/>
            <a:t>桌面</a:t>
          </a:r>
          <a:r>
            <a:rPr lang="en-US" sz="3200" b="0" kern="1200" baseline="0" smtClean="0"/>
            <a:t>/</a:t>
          </a:r>
          <a:r>
            <a:rPr lang="zh-TW" sz="3200" b="0" kern="1200" baseline="0" smtClean="0"/>
            <a:t>桌布清空</a:t>
          </a:r>
          <a:endParaRPr lang="zh-TW" sz="3200" kern="1200"/>
        </a:p>
      </dsp:txBody>
      <dsp:txXfrm>
        <a:off x="0" y="2055611"/>
        <a:ext cx="9935571" cy="685064"/>
      </dsp:txXfrm>
    </dsp:sp>
    <dsp:sp modelId="{7B55320A-48CA-4EB3-8DF1-6455A339D9F1}">
      <dsp:nvSpPr>
        <dsp:cNvPr id="0" name=""/>
        <dsp:cNvSpPr/>
      </dsp:nvSpPr>
      <dsp:spPr>
        <a:xfrm>
          <a:off x="0" y="2740675"/>
          <a:ext cx="99355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3FA861-DA04-4C14-8E2E-310EBBB5E9D1}">
      <dsp:nvSpPr>
        <dsp:cNvPr id="0" name=""/>
        <dsp:cNvSpPr/>
      </dsp:nvSpPr>
      <dsp:spPr>
        <a:xfrm>
          <a:off x="0" y="2740675"/>
          <a:ext cx="9935571" cy="685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0" kern="1200" baseline="0" smtClean="0"/>
            <a:t>尺寸設定</a:t>
          </a:r>
          <a:endParaRPr lang="zh-TW" altLang="en-US" sz="3200" kern="1200"/>
        </a:p>
      </dsp:txBody>
      <dsp:txXfrm>
        <a:off x="0" y="2740675"/>
        <a:ext cx="9935571" cy="6850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E5087-59AF-4A2C-9364-8F7EFB4B4818}">
      <dsp:nvSpPr>
        <dsp:cNvPr id="0" name=""/>
        <dsp:cNvSpPr/>
      </dsp:nvSpPr>
      <dsp:spPr>
        <a:xfrm>
          <a:off x="0" y="10022"/>
          <a:ext cx="9936162" cy="1007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" altLang="zh-TW" sz="4200" kern="1200" dirty="0" smtClean="0"/>
            <a:t>Powercam </a:t>
          </a:r>
          <a:r>
            <a:rPr lang="zh-TW" altLang="en-US" sz="4200" kern="1200" dirty="0" smtClean="0"/>
            <a:t>影音教材庫</a:t>
          </a:r>
          <a:endParaRPr lang="zh-TW" altLang="en-US" sz="4200" kern="1200" dirty="0"/>
        </a:p>
      </dsp:txBody>
      <dsp:txXfrm>
        <a:off x="49176" y="59198"/>
        <a:ext cx="9837810" cy="909018"/>
      </dsp:txXfrm>
    </dsp:sp>
    <dsp:sp modelId="{213A6CFB-6FC1-4D41-BECE-05FEA74D8CEF}">
      <dsp:nvSpPr>
        <dsp:cNvPr id="0" name=""/>
        <dsp:cNvSpPr/>
      </dsp:nvSpPr>
      <dsp:spPr>
        <a:xfrm>
          <a:off x="0" y="1017392"/>
          <a:ext cx="9936162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5473" tIns="53340" rIns="298704" bIns="5334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" altLang="zh-TW" sz="3300" kern="1200" smtClean="0"/>
            <a:t>http</a:t>
          </a:r>
          <a:r>
            <a:rPr lang="en" altLang="zh-TW" sz="3300" kern="1200" dirty="0" smtClean="0"/>
            <a:t>://powercam.fju.edu.tw/ </a:t>
          </a:r>
          <a:endParaRPr lang="zh-TW" altLang="en-US" sz="3300" kern="1200" dirty="0"/>
        </a:p>
      </dsp:txBody>
      <dsp:txXfrm>
        <a:off x="0" y="1017392"/>
        <a:ext cx="9936162" cy="695520"/>
      </dsp:txXfrm>
    </dsp:sp>
    <dsp:sp modelId="{575A6486-F104-40F1-8CA2-054F5BF113A6}">
      <dsp:nvSpPr>
        <dsp:cNvPr id="0" name=""/>
        <dsp:cNvSpPr/>
      </dsp:nvSpPr>
      <dsp:spPr>
        <a:xfrm>
          <a:off x="0" y="1712912"/>
          <a:ext cx="9936162" cy="1007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" altLang="zh-TW" sz="4200" kern="1200" dirty="0" smtClean="0"/>
            <a:t>TronClass</a:t>
          </a:r>
          <a:endParaRPr lang="zh-TW" altLang="en-US" sz="4200" kern="1200" dirty="0"/>
        </a:p>
      </dsp:txBody>
      <dsp:txXfrm>
        <a:off x="49176" y="1762088"/>
        <a:ext cx="9837810" cy="909018"/>
      </dsp:txXfrm>
    </dsp:sp>
    <dsp:sp modelId="{B8BD5254-6496-4C83-AB63-E56F829F85C7}">
      <dsp:nvSpPr>
        <dsp:cNvPr id="0" name=""/>
        <dsp:cNvSpPr/>
      </dsp:nvSpPr>
      <dsp:spPr>
        <a:xfrm>
          <a:off x="0" y="2720282"/>
          <a:ext cx="9936162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5473" tIns="53340" rIns="298704" bIns="5334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" altLang="zh-TW" sz="3300" kern="1200" smtClean="0"/>
            <a:t>https</a:t>
          </a:r>
          <a:r>
            <a:rPr lang="en" altLang="zh-TW" sz="3300" kern="1200" dirty="0" smtClean="0"/>
            <a:t>://elearn2.fju.edu.tw/</a:t>
          </a:r>
          <a:endParaRPr lang="zh-TW" altLang="en-US" sz="3300" kern="1200" dirty="0"/>
        </a:p>
      </dsp:txBody>
      <dsp:txXfrm>
        <a:off x="0" y="2720282"/>
        <a:ext cx="9936162" cy="695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6DBF-5FEE-3B43-ABC0-6E76AA204AF3}" type="datetimeFigureOut">
              <a:rPr kumimoji="1" lang="zh-TW" altLang="en-US" smtClean="0"/>
              <a:t>2020/9/10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E432A-7BB8-6549-9055-3AC64B8B4F1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89377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1.</a:t>
            </a:r>
            <a:r>
              <a:rPr lang="zh-TW" altLang="en-US" dirty="0"/>
              <a:t> </a:t>
            </a:r>
            <a:r>
              <a:rPr lang="en-US" altLang="zh-TW" dirty="0"/>
              <a:t>2.</a:t>
            </a:r>
            <a:r>
              <a:rPr lang="zh-TW" altLang="en-US" dirty="0"/>
              <a:t>微課程之簡報設計技巧 </a:t>
            </a:r>
            <a:r>
              <a:rPr lang="en-US" altLang="zh-TW" dirty="0"/>
              <a:t>3.</a:t>
            </a:r>
            <a:r>
              <a:rPr lang="zh-TW" altLang="en-US" dirty="0"/>
              <a:t>如何錄製微課程</a:t>
            </a:r>
            <a:r>
              <a:rPr lang="en-US" altLang="zh-TW" dirty="0"/>
              <a:t>(</a:t>
            </a:r>
            <a:r>
              <a:rPr lang="en" altLang="zh-TW" dirty="0" err="1"/>
              <a:t>officemix</a:t>
            </a:r>
            <a:r>
              <a:rPr lang="en" altLang="zh-TW" dirty="0"/>
              <a:t> , </a:t>
            </a:r>
            <a:r>
              <a:rPr lang="en" altLang="zh-TW" dirty="0" err="1"/>
              <a:t>evercam</a:t>
            </a:r>
            <a:r>
              <a:rPr lang="en" altLang="zh-TW" dirty="0"/>
              <a:t>) 4.</a:t>
            </a:r>
            <a:r>
              <a:rPr lang="zh-TW" altLang="en-US" dirty="0"/>
              <a:t>課程結構安排 </a:t>
            </a:r>
            <a:r>
              <a:rPr lang="en-US" altLang="zh-TW" dirty="0"/>
              <a:t>5.</a:t>
            </a:r>
            <a:r>
              <a:rPr lang="zh-TW" altLang="en-US" dirty="0"/>
              <a:t>將課程上傳至教學平台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BE432A-7BB8-6549-9055-3AC64B8B4F1C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60287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BE432A-7BB8-6549-9055-3AC64B8B4F1C}" type="slidenum">
              <a:rPr kumimoji="1" lang="zh-TW" altLang="en-US" smtClean="0"/>
              <a:t>2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353615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9/10/2020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1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103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5233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49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9/10/2020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52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9/10/2020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89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9/10/2020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98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9/10/2020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46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9/10/2020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31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9/10/2020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26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9/10/2020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90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0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A22F210-7186-4074-94C5-FAD2C2EB15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A47F09-19F5-4979-82C4-3257358277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223" b="1"/>
          <a:stretch/>
        </p:blipFill>
        <p:spPr>
          <a:xfrm>
            <a:off x="20" y="-2"/>
            <a:ext cx="12191980" cy="685800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1C4FED8-D85F-4B52-875F-AB6873B503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68639" cy="6858000"/>
          </a:xfrm>
          <a:prstGeom prst="rect">
            <a:avLst/>
          </a:prstGeom>
          <a:gradFill>
            <a:gsLst>
              <a:gs pos="58000">
                <a:schemeClr val="tx1">
                  <a:alpha val="55000"/>
                </a:schemeClr>
              </a:gs>
              <a:gs pos="33000">
                <a:schemeClr val="tx1">
                  <a:alpha val="40000"/>
                </a:schemeClr>
              </a:gs>
              <a:gs pos="300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621024E5-9794-7244-9144-801E237F9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5662" y="863600"/>
            <a:ext cx="8474317" cy="3366494"/>
          </a:xfrm>
        </p:spPr>
        <p:txBody>
          <a:bodyPr anchor="b">
            <a:normAutofit/>
          </a:bodyPr>
          <a:lstStyle/>
          <a:p>
            <a:r>
              <a:rPr kumimoji="1" lang="zh-TW" altLang="en-US" dirty="0">
                <a:solidFill>
                  <a:schemeClr val="bg1"/>
                </a:solidFill>
              </a:rPr>
              <a:t>微課程設計與製作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0F0034B-3678-D244-9137-BF4D1A1283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536" y="4290191"/>
            <a:ext cx="6074001" cy="1345689"/>
          </a:xfrm>
        </p:spPr>
        <p:txBody>
          <a:bodyPr anchor="t">
            <a:normAutofit/>
          </a:bodyPr>
          <a:lstStyle/>
          <a:p>
            <a:r>
              <a:rPr kumimoji="1" lang="zh-TW" altLang="en-US" dirty="0">
                <a:solidFill>
                  <a:schemeClr val="bg1"/>
                </a:solidFill>
              </a:rPr>
              <a:t>李燕秋 （燕秋老師教學頻道）</a:t>
            </a:r>
          </a:p>
        </p:txBody>
      </p:sp>
    </p:spTree>
    <p:extLst>
      <p:ext uri="{BB962C8B-B14F-4D97-AF65-F5344CB8AC3E}">
        <p14:creationId xmlns:p14="http://schemas.microsoft.com/office/powerpoint/2010/main" val="182008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99B0151-F968-BD4E-8380-DA8FD336E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微課程的設計觀念 </a:t>
            </a:r>
            <a:endParaRPr kumimoji="1" lang="zh-TW" altLang="en-US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9287936"/>
              </p:ext>
            </p:extLst>
          </p:nvPr>
        </p:nvGraphicFramePr>
        <p:xfrm>
          <a:off x="1535371" y="2702257"/>
          <a:ext cx="9935571" cy="3426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1312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99B0151-F968-BD4E-8380-DA8FD336E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微課程之簡報設計技巧</a:t>
            </a:r>
            <a:endParaRPr kumimoji="1" lang="zh-TW" altLang="en-US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2191187"/>
              </p:ext>
            </p:extLst>
          </p:nvPr>
        </p:nvGraphicFramePr>
        <p:xfrm>
          <a:off x="1892105" y="2702257"/>
          <a:ext cx="9179169" cy="3426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484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99B0151-F968-BD4E-8380-DA8FD336E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錄製時的注意事項</a:t>
            </a:r>
            <a:endParaRPr kumimoji="1" lang="zh-TW" altLang="en-US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5828301"/>
              </p:ext>
            </p:extLst>
          </p:nvPr>
        </p:nvGraphicFramePr>
        <p:xfrm>
          <a:off x="1535371" y="2702257"/>
          <a:ext cx="9935571" cy="3426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583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99B0151-F968-BD4E-8380-DA8FD336E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將課程上傳至教學平台</a:t>
            </a:r>
            <a:endParaRPr kumimoji="1" lang="zh-TW" altLang="en-US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134428"/>
              </p:ext>
            </p:extLst>
          </p:nvPr>
        </p:nvGraphicFramePr>
        <p:xfrm>
          <a:off x="1535113" y="2701925"/>
          <a:ext cx="9936162" cy="3425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747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ojiVTI">
  <a:themeElements>
    <a:clrScheme name="AnalogousFromLightSeedLeftStep">
      <a:dk1>
        <a:srgbClr val="000000"/>
      </a:dk1>
      <a:lt1>
        <a:srgbClr val="FFFFFF"/>
      </a:lt1>
      <a:dk2>
        <a:srgbClr val="243141"/>
      </a:dk2>
      <a:lt2>
        <a:srgbClr val="E8E5E2"/>
      </a:lt2>
      <a:accent1>
        <a:srgbClr val="8EA6C2"/>
      </a:accent1>
      <a:accent2>
        <a:srgbClr val="79AAB1"/>
      </a:accent2>
      <a:accent3>
        <a:srgbClr val="81AA9E"/>
      </a:accent3>
      <a:accent4>
        <a:srgbClr val="77AF87"/>
      </a:accent4>
      <a:accent5>
        <a:srgbClr val="87AB81"/>
      </a:accent5>
      <a:accent6>
        <a:srgbClr val="91A974"/>
      </a:accent6>
      <a:hlink>
        <a:srgbClr val="9A7E5D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173</Words>
  <Application>Microsoft Office PowerPoint</Application>
  <PresentationFormat>寬螢幕</PresentationFormat>
  <Paragraphs>27</Paragraphs>
  <Slides>5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Meiryo</vt:lpstr>
      <vt:lpstr>新細明體</vt:lpstr>
      <vt:lpstr>Calibri</vt:lpstr>
      <vt:lpstr>Corbel</vt:lpstr>
      <vt:lpstr>ShojiVTI</vt:lpstr>
      <vt:lpstr>微課程設計與製作</vt:lpstr>
      <vt:lpstr>微課程的設計觀念 </vt:lpstr>
      <vt:lpstr>微課程之簡報設計技巧</vt:lpstr>
      <vt:lpstr>錄製時的注意事項</vt:lpstr>
      <vt:lpstr>將課程上傳至教學平台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微課程設計與製作</dc:title>
  <dc:creator>燕秋老師</dc:creator>
  <cp:lastModifiedBy>YenChiu</cp:lastModifiedBy>
  <cp:revision>6</cp:revision>
  <dcterms:created xsi:type="dcterms:W3CDTF">2020-09-10T14:26:49Z</dcterms:created>
  <dcterms:modified xsi:type="dcterms:W3CDTF">2020-09-10T15:56:48Z</dcterms:modified>
</cp:coreProperties>
</file>