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-21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85984" y="1285866"/>
            <a:ext cx="6572296" cy="1643073"/>
          </a:xfr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TW" altLang="en-US" sz="5000" kern="1200" dirty="0" smtClean="0">
                <a:solidFill>
                  <a:schemeClr val="bg2"/>
                </a:solidFill>
                <a:effectLst>
                  <a:outerShdw blurRad="88900" dir="5400000" algn="ctr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928926" y="2914650"/>
            <a:ext cx="5572164" cy="13144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6D9FFB"/>
              </a:buClr>
              <a:buSzPct val="80000"/>
              <a:buFont typeface="Wingdings 3" pitchFamily="18" charset="2"/>
              <a:buNone/>
              <a:defRPr lang="zh-TW" altLang="en-US" sz="2800" kern="1200" dirty="0" smtClean="0">
                <a:solidFill>
                  <a:srgbClr val="E8FF9F"/>
                </a:solidFill>
                <a:effectLst>
                  <a:outerShdw blurRad="88900" dir="5400000" algn="ctr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000114"/>
            <a:ext cx="7972452" cy="359450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4348" y="71426"/>
            <a:ext cx="7358114" cy="714374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000114"/>
            <a:ext cx="5929354" cy="359450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000115"/>
            <a:ext cx="7972452" cy="242889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000114"/>
            <a:ext cx="7972452" cy="359450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標題及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8428" y="71426"/>
            <a:ext cx="5706976" cy="714374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71802" y="1000114"/>
            <a:ext cx="5614998" cy="359450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14678" y="714362"/>
            <a:ext cx="5786478" cy="1021556"/>
          </a:xfrm>
        </p:spPr>
        <p:txBody>
          <a:bodyPr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altLang="en-US" sz="4000" b="1" kern="1200" cap="all" dirty="0" smtClean="0">
                <a:solidFill>
                  <a:srgbClr val="437FB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8992" y="1785932"/>
            <a:ext cx="5429288" cy="2571768"/>
          </a:xfrm>
        </p:spPr>
        <p:txBody>
          <a:bodyPr anchor="t" anchorCtr="0">
            <a:normAutofit/>
          </a:bodyPr>
          <a:lstStyle>
            <a:lvl1pPr marL="0" indent="0">
              <a:buFont typeface="Wingdings 3" pitchFamily="18" charset="2"/>
              <a:buChar char=""/>
              <a:defRPr lang="zh-TW" alt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07975" marR="0" lvl="0" indent="-307975" algn="l" defTabSz="68578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D9FFB"/>
              </a:buClr>
              <a:buSzPct val="80000"/>
              <a:buFont typeface="Wingdings 3" pitchFamily="18" charset="2"/>
              <a:buChar char="u"/>
              <a:tabLst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71472" y="1357304"/>
            <a:ext cx="3924328" cy="3000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862514" y="1357304"/>
            <a:ext cx="3924328" cy="3000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5786" y="71420"/>
            <a:ext cx="7829576" cy="785818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22773"/>
            <a:ext cx="4040188" cy="563159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857370"/>
            <a:ext cx="4040188" cy="28575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222773"/>
            <a:ext cx="4041775" cy="563159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1857370"/>
            <a:ext cx="4041775" cy="28575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714348" y="71426"/>
            <a:ext cx="7758138" cy="7143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10F77-3EDA-4515-A22D-E3564F53D783}" type="datetimeFigureOut">
              <a:rPr lang="zh-TW" altLang="en-US" smtClean="0"/>
              <a:t>2019/5/13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BB52D-F4CF-404A-98A9-6F40EABBB78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spcBef>
          <a:spcPct val="0"/>
        </a:spcBef>
        <a:buNone/>
        <a:defRPr lang="zh-TW" altLang="en-US" sz="4400" kern="1200" dirty="0" smtClean="0">
          <a:solidFill>
            <a:srgbClr val="437FBB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20000"/>
        </a:lnSpc>
        <a:spcBef>
          <a:spcPct val="20000"/>
        </a:spcBef>
        <a:buClr>
          <a:schemeClr val="tx2">
            <a:lumMod val="60000"/>
            <a:lumOff val="40000"/>
          </a:schemeClr>
        </a:buClr>
        <a:buSzPct val="90000"/>
        <a:buFont typeface="Wingdings 3" pitchFamily="18" charset="2"/>
        <a:buChar char="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20000"/>
        </a:lnSpc>
        <a:spcBef>
          <a:spcPct val="20000"/>
        </a:spcBef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ct val="20000"/>
        </a:spcBef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4800" dirty="0" smtClean="0"/>
              <a:t>輕輕鬆鬆的學</a:t>
            </a:r>
            <a:r>
              <a:rPr lang="en-US" altLang="zh-TW" sz="4800" dirty="0" err="1" smtClean="0"/>
              <a:t>ExcelVBA</a:t>
            </a:r>
            <a:endParaRPr lang="zh-TW" altLang="en-US" sz="48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這一腳幫你入門</a:t>
            </a:r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巨集位置的觀念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現用活頁簿</a:t>
            </a:r>
            <a:endParaRPr lang="en-US" altLang="zh-TW" dirty="0" smtClean="0"/>
          </a:p>
          <a:p>
            <a:r>
              <a:rPr lang="zh-TW" altLang="en-US" dirty="0" smtClean="0"/>
              <a:t>個人巨集活頁簿</a:t>
            </a:r>
            <a:endParaRPr lang="en-US" altLang="zh-TW" dirty="0" smtClean="0"/>
          </a:p>
          <a:p>
            <a:r>
              <a:rPr lang="zh-TW" altLang="en-US" dirty="0" smtClean="0"/>
              <a:t>新的活頁簿</a:t>
            </a:r>
            <a:endParaRPr lang="zh-TW" altLang="en-US" dirty="0"/>
          </a:p>
        </p:txBody>
      </p:sp>
      <p:pic>
        <p:nvPicPr>
          <p:cNvPr id="4" name="圖片 3" descr="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142990"/>
            <a:ext cx="3476191" cy="2638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存檔的觀念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存成一般的</a:t>
            </a:r>
            <a:r>
              <a:rPr lang="en-US" altLang="zh-TW" dirty="0" smtClean="0"/>
              <a:t>Excel</a:t>
            </a:r>
            <a:r>
              <a:rPr lang="zh-TW" altLang="en-US" dirty="0" smtClean="0"/>
              <a:t>檔  </a:t>
            </a:r>
            <a:r>
              <a:rPr lang="en-US" altLang="zh-TW" dirty="0" smtClean="0"/>
              <a:t>.</a:t>
            </a:r>
            <a:r>
              <a:rPr lang="en-US" altLang="zh-TW" dirty="0" err="1" smtClean="0"/>
              <a:t>xlsx</a:t>
            </a:r>
            <a:endParaRPr lang="en-US" altLang="zh-TW" dirty="0" smtClean="0"/>
          </a:p>
          <a:p>
            <a:r>
              <a:rPr lang="zh-TW" altLang="en-US" dirty="0" smtClean="0"/>
              <a:t>存成啟用巨集活頁簿   </a:t>
            </a:r>
            <a:r>
              <a:rPr lang="en-US" altLang="zh-TW" dirty="0" smtClean="0"/>
              <a:t>.</a:t>
            </a:r>
            <a:r>
              <a:rPr lang="en-US" altLang="zh-TW" dirty="0" err="1" smtClean="0"/>
              <a:t>xlsm</a:t>
            </a:r>
            <a:endParaRPr lang="zh-TW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786050" y="1571618"/>
            <a:ext cx="5786478" cy="1021556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錄製巨集就好了，為什麼要寫</a:t>
            </a:r>
            <a:r>
              <a:rPr lang="en-US" altLang="zh-TW" dirty="0" smtClean="0"/>
              <a:t>VBA</a:t>
            </a:r>
            <a:endParaRPr lang="zh-TW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自動化的概念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一鍵完成操作</a:t>
            </a:r>
            <a:endParaRPr lang="zh-TW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786050" y="1571618"/>
            <a:ext cx="5786478" cy="1021556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了解</a:t>
            </a:r>
            <a:r>
              <a:rPr lang="en-US" altLang="zh-TW" dirty="0" smtClean="0"/>
              <a:t>VBA</a:t>
            </a:r>
            <a:r>
              <a:rPr lang="zh-TW" altLang="en-US" dirty="0" smtClean="0"/>
              <a:t>的操作介面</a:t>
            </a:r>
            <a:endParaRPr lang="zh-TW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介面說明</a:t>
            </a:r>
            <a:endParaRPr lang="zh-TW" altLang="en-US" dirty="0"/>
          </a:p>
        </p:txBody>
      </p:sp>
      <p:pic>
        <p:nvPicPr>
          <p:cNvPr id="4" name="內容版面配置區 3" descr="0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1322" y="1000125"/>
            <a:ext cx="5158530" cy="35941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786050" y="1571618"/>
            <a:ext cx="5786478" cy="1021556"/>
          </a:xfrm>
        </p:spPr>
        <p:txBody>
          <a:bodyPr/>
          <a:lstStyle/>
          <a:p>
            <a:r>
              <a:rPr lang="zh-TW" altLang="en-US" dirty="0" smtClean="0"/>
              <a:t>為什麼要學</a:t>
            </a:r>
            <a:r>
              <a:rPr lang="en-US" altLang="zh-TW" dirty="0" smtClean="0"/>
              <a:t>VBA</a:t>
            </a: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寫</a:t>
            </a:r>
            <a:r>
              <a:rPr lang="en-US" altLang="zh-TW" dirty="0" smtClean="0"/>
              <a:t>VBA</a:t>
            </a:r>
            <a:r>
              <a:rPr lang="zh-TW" altLang="en-US" dirty="0" smtClean="0"/>
              <a:t>的原因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解決</a:t>
            </a:r>
            <a:r>
              <a:rPr lang="en-US" altLang="zh-TW" dirty="0" smtClean="0"/>
              <a:t>Excel</a:t>
            </a:r>
            <a:r>
              <a:rPr lang="zh-TW" altLang="en-US" dirty="0" smtClean="0"/>
              <a:t>中重複無趣的操作步驟</a:t>
            </a:r>
            <a:endParaRPr lang="zh-TW" altLang="en-US" dirty="0"/>
          </a:p>
        </p:txBody>
      </p:sp>
      <p:pic>
        <p:nvPicPr>
          <p:cNvPr id="4" name="圖片 3" descr="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214560"/>
            <a:ext cx="4150496" cy="1447373"/>
          </a:xfrm>
          <a:prstGeom prst="rect">
            <a:avLst/>
          </a:prstGeom>
        </p:spPr>
      </p:pic>
      <p:pic>
        <p:nvPicPr>
          <p:cNvPr id="5" name="圖片 4" descr="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928808"/>
            <a:ext cx="4150496" cy="2024434"/>
          </a:xfrm>
          <a:prstGeom prst="rect">
            <a:avLst/>
          </a:prstGeom>
        </p:spPr>
      </p:pic>
      <p:sp>
        <p:nvSpPr>
          <p:cNvPr id="6" name="向右箭號 5"/>
          <p:cNvSpPr/>
          <p:nvPr/>
        </p:nvSpPr>
        <p:spPr>
          <a:xfrm>
            <a:off x="4357686" y="2714626"/>
            <a:ext cx="357190" cy="42862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786050" y="1571618"/>
            <a:ext cx="5786478" cy="1021556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巨集與</a:t>
            </a:r>
            <a:r>
              <a:rPr lang="en-US" altLang="zh-TW" dirty="0"/>
              <a:t>VBA</a:t>
            </a:r>
            <a:r>
              <a:rPr lang="zh-TW" altLang="en-US" dirty="0"/>
              <a:t>之間是什麼關係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VBA</a:t>
            </a:r>
            <a:r>
              <a:rPr lang="zh-TW" altLang="en-US" dirty="0" smtClean="0"/>
              <a:t>可以用錄的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錄好的巨集會自動產生</a:t>
            </a:r>
            <a:r>
              <a:rPr lang="en-US" altLang="zh-TW" dirty="0" smtClean="0"/>
              <a:t>VBA</a:t>
            </a:r>
            <a:r>
              <a:rPr lang="zh-TW" altLang="en-US" dirty="0" smtClean="0"/>
              <a:t>的程式</a:t>
            </a:r>
            <a:endParaRPr lang="zh-TW" altLang="en-US" dirty="0"/>
          </a:p>
        </p:txBody>
      </p:sp>
      <p:pic>
        <p:nvPicPr>
          <p:cNvPr id="4" name="圖片 3" descr="未命名.png"/>
          <p:cNvPicPr>
            <a:picLocks noChangeAspect="1"/>
          </p:cNvPicPr>
          <p:nvPr/>
        </p:nvPicPr>
        <p:blipFill>
          <a:blip r:embed="rId2" cstate="print"/>
          <a:srcRect l="16239" t="7385" r="16068" b="7966"/>
          <a:stretch>
            <a:fillRect/>
          </a:stretch>
        </p:blipFill>
        <p:spPr>
          <a:xfrm>
            <a:off x="1928794" y="1611846"/>
            <a:ext cx="4078321" cy="3187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786050" y="1571618"/>
            <a:ext cx="5786478" cy="1021556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巨集的執行方式</a:t>
            </a:r>
            <a:endParaRPr lang="zh-TW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開發人員索引標籤</a:t>
            </a:r>
            <a:endParaRPr lang="zh-TW" altLang="en-US" dirty="0"/>
          </a:p>
        </p:txBody>
      </p:sp>
      <p:pic>
        <p:nvPicPr>
          <p:cNvPr id="4" name="內容版面配置區 3" descr="0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1539" y="1154317"/>
            <a:ext cx="6838096" cy="328571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建立按鈕</a:t>
            </a:r>
            <a:endParaRPr lang="zh-TW" altLang="en-US" dirty="0"/>
          </a:p>
        </p:txBody>
      </p:sp>
      <p:pic>
        <p:nvPicPr>
          <p:cNvPr id="4" name="內容版面配置區 3" descr="0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75" y="1354693"/>
            <a:ext cx="7972425" cy="2884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786050" y="1571618"/>
            <a:ext cx="5786478" cy="1021556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為什麼剛錄好的</a:t>
            </a:r>
            <a:r>
              <a:rPr lang="en-US" altLang="zh-TW" dirty="0"/>
              <a:t>VBA</a:t>
            </a:r>
            <a:r>
              <a:rPr lang="zh-TW" altLang="en-US" dirty="0"/>
              <a:t>會不見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科技">
  <a:themeElements>
    <a:clrScheme name="自訂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科技</Template>
  <TotalTime>75</TotalTime>
  <Words>121</Words>
  <Application>Microsoft Office PowerPoint</Application>
  <PresentationFormat>如螢幕大小 (16:9)</PresentationFormat>
  <Paragraphs>24</Paragraphs>
  <Slides>15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科技</vt:lpstr>
      <vt:lpstr>輕輕鬆鬆的學ExcelVBA</vt:lpstr>
      <vt:lpstr>為什麼要學VBA</vt:lpstr>
      <vt:lpstr>寫VBA的原因</vt:lpstr>
      <vt:lpstr>巨集與VBA之間是什麼關係</vt:lpstr>
      <vt:lpstr>VBA可以用錄的</vt:lpstr>
      <vt:lpstr>巨集的執行方式</vt:lpstr>
      <vt:lpstr>開發人員索引標籤</vt:lpstr>
      <vt:lpstr>建立按鈕</vt:lpstr>
      <vt:lpstr>為什麼剛錄好的VBA會不見</vt:lpstr>
      <vt:lpstr>巨集位置的觀念</vt:lpstr>
      <vt:lpstr>存檔的觀念</vt:lpstr>
      <vt:lpstr>錄製巨集就好了，為什麼要寫VBA</vt:lpstr>
      <vt:lpstr>自動化的概念</vt:lpstr>
      <vt:lpstr>了解VBA的操作介面</vt:lpstr>
      <vt:lpstr>介面說明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輕輕鬆鬆的學ExcelVBA</dc:title>
  <dc:creator>sueleo</dc:creator>
  <cp:lastModifiedBy>sueleo</cp:lastModifiedBy>
  <cp:revision>8</cp:revision>
  <dcterms:created xsi:type="dcterms:W3CDTF">2019-05-13T07:15:39Z</dcterms:created>
  <dcterms:modified xsi:type="dcterms:W3CDTF">2019-05-13T08:31:15Z</dcterms:modified>
</cp:coreProperties>
</file>