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75" r:id="rId5"/>
    <p:sldId id="276" r:id="rId6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85984" y="1285866"/>
            <a:ext cx="6572296" cy="1643073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TW" altLang="en-US" sz="5000" kern="1200" dirty="0" smtClean="0">
                <a:solidFill>
                  <a:schemeClr val="bg2"/>
                </a:solidFill>
                <a:effectLst>
                  <a:outerShdw blurRad="88900" dir="5400000" algn="ctr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928926" y="2914650"/>
            <a:ext cx="5572164" cy="13144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6D9FFB"/>
              </a:buClr>
              <a:buSzPct val="80000"/>
              <a:buFont typeface="Wingdings 3" pitchFamily="18" charset="2"/>
              <a:buNone/>
              <a:defRPr lang="zh-TW" altLang="en-US" sz="2800" kern="1200" dirty="0" smtClean="0">
                <a:solidFill>
                  <a:srgbClr val="E8FF9F"/>
                </a:solidFill>
                <a:effectLst>
                  <a:outerShdw blurRad="88900" dir="5400000" algn="ctr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7972452" cy="359450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4348" y="71426"/>
            <a:ext cx="7358114" cy="71437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5929354" cy="359450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5"/>
            <a:ext cx="7972452" cy="242889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7972452" cy="359450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8428" y="71426"/>
            <a:ext cx="5706976" cy="71437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71802" y="1000114"/>
            <a:ext cx="5614998" cy="359450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14678" y="714362"/>
            <a:ext cx="5786478" cy="1021556"/>
          </a:xfrm>
        </p:spPr>
        <p:txBody>
          <a:bodyPr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altLang="en-US" sz="4000" b="1" kern="1200" cap="all" dirty="0" smtClean="0">
                <a:solidFill>
                  <a:srgbClr val="437FB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8992" y="1785932"/>
            <a:ext cx="5429288" cy="2571768"/>
          </a:xfrm>
        </p:spPr>
        <p:txBody>
          <a:bodyPr anchor="t" anchorCtr="0">
            <a:normAutofit/>
          </a:bodyPr>
          <a:lstStyle>
            <a:lvl1pPr marL="0" indent="0">
              <a:buFont typeface="Wingdings 3" pitchFamily="18" charset="2"/>
              <a:buChar char=""/>
              <a:defRPr lang="zh-TW" alt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07975" marR="0" lvl="0" indent="-307975" algn="l" defTabSz="68578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D9FFB"/>
              </a:buClr>
              <a:buSzPct val="80000"/>
              <a:buFont typeface="Wingdings 3" pitchFamily="18" charset="2"/>
              <a:buChar char="u"/>
              <a:tabLst/>
            </a:pPr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71472" y="1357304"/>
            <a:ext cx="3924328" cy="3000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62514" y="1357304"/>
            <a:ext cx="3924328" cy="3000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5786" y="71420"/>
            <a:ext cx="7829576" cy="785818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22773"/>
            <a:ext cx="4040188" cy="563159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857370"/>
            <a:ext cx="4040188" cy="28575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222773"/>
            <a:ext cx="4041775" cy="563159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857370"/>
            <a:ext cx="4041775" cy="28575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714348" y="71426"/>
            <a:ext cx="7758138" cy="7143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10F77-3EDA-4515-A22D-E3564F53D783}" type="datetimeFigureOut">
              <a:rPr lang="zh-TW" altLang="en-US" smtClean="0"/>
              <a:pPr/>
              <a:t>2019/6/12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BB52D-F4CF-404A-98A9-6F40EABBB7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spcBef>
          <a:spcPct val="0"/>
        </a:spcBef>
        <a:buNone/>
        <a:defRPr lang="zh-TW" altLang="en-US" sz="4400" kern="1200" dirty="0" smtClean="0">
          <a:solidFill>
            <a:srgbClr val="437FB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 3" pitchFamily="18" charset="2"/>
        <a:buChar char="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800"/>
              <a:t>業績獎金分潤表</a:t>
            </a:r>
            <a:endParaRPr lang="zh-TW" altLang="en-US" sz="4800" dirty="0"/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/>
          </a:bodyPr>
          <a:lstStyle/>
          <a:p>
            <a:r>
              <a:rPr lang="zh-TW" altLang="en-US" dirty="0"/>
              <a:t>語法說明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/>
              <a:t>CurrentRegion</a:t>
            </a:r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會傳回</a:t>
            </a:r>
            <a:r>
              <a:rPr lang="en-US" altLang="zh-TW" dirty="0"/>
              <a:t>Range</a:t>
            </a:r>
            <a:r>
              <a:rPr lang="zh-TW" altLang="en-US" dirty="0"/>
              <a:t>物件，代表目前的資料區域</a:t>
            </a:r>
            <a:endParaRPr lang="en-US" altLang="zh-TW" dirty="0"/>
          </a:p>
          <a:p>
            <a:r>
              <a:rPr lang="zh-TW" altLang="en-US" dirty="0"/>
              <a:t>此屬性是適用於許多</a:t>
            </a:r>
            <a:r>
              <a:rPr lang="zh-TW" altLang="en-US" dirty="0">
                <a:solidFill>
                  <a:srgbClr val="FF0000"/>
                </a:solidFill>
              </a:rPr>
              <a:t>自動擴大選取範圍</a:t>
            </a:r>
            <a:r>
              <a:rPr lang="zh-TW" altLang="en-US" dirty="0"/>
              <a:t>來包含整個資料範圍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Rows</a:t>
            </a:r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會傳回</a:t>
            </a:r>
            <a:r>
              <a:rPr lang="en-US" altLang="zh-TW" dirty="0"/>
              <a:t>Range</a:t>
            </a:r>
            <a:r>
              <a:rPr lang="zh-TW" altLang="en-US" dirty="0"/>
              <a:t>物件，代表目前的資料的列數</a:t>
            </a:r>
          </a:p>
        </p:txBody>
      </p:sp>
    </p:spTree>
    <p:extLst>
      <p:ext uri="{BB962C8B-B14F-4D97-AF65-F5344CB8AC3E}">
        <p14:creationId xmlns:p14="http://schemas.microsoft.com/office/powerpoint/2010/main" val="2713721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/>
              <a:t>CurrentRegion.Rows.Count</a:t>
            </a:r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會傳回</a:t>
            </a:r>
            <a:r>
              <a:rPr lang="en-US" altLang="zh-TW" dirty="0"/>
              <a:t>Range</a:t>
            </a:r>
            <a:r>
              <a:rPr lang="zh-TW" altLang="en-US" dirty="0"/>
              <a:t>物件，代表目前的資料的總列數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45689884"/>
      </p:ext>
    </p:extLst>
  </p:cSld>
  <p:clrMapOvr>
    <a:masterClrMapping/>
  </p:clrMapOvr>
</p:sld>
</file>

<file path=ppt/theme/theme1.xml><?xml version="1.0" encoding="utf-8"?>
<a:theme xmlns:a="http://schemas.openxmlformats.org/drawingml/2006/main" name="科技">
  <a:themeElements>
    <a:clrScheme name="自訂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科技</Template>
  <TotalTime>219</TotalTime>
  <Words>66</Words>
  <Application>Microsoft Office PowerPoint</Application>
  <PresentationFormat>如螢幕大小 (16:9)</PresentationFormat>
  <Paragraphs>9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9" baseType="lpstr">
      <vt:lpstr>Arial</vt:lpstr>
      <vt:lpstr>Wingdings</vt:lpstr>
      <vt:lpstr>Wingdings 3</vt:lpstr>
      <vt:lpstr>科技</vt:lpstr>
      <vt:lpstr>業績獎金分潤表</vt:lpstr>
      <vt:lpstr>語法說明</vt:lpstr>
      <vt:lpstr>CurrentRegion語法</vt:lpstr>
      <vt:lpstr>Rows語法</vt:lpstr>
      <vt:lpstr>CurrentRegion.Rows.Count語法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輕輕鬆鬆的學ExcelVBA</dc:title>
  <dc:creator>sueleo</dc:creator>
  <cp:lastModifiedBy>Vedio Gjun360</cp:lastModifiedBy>
  <cp:revision>28</cp:revision>
  <dcterms:created xsi:type="dcterms:W3CDTF">2019-05-13T07:15:39Z</dcterms:created>
  <dcterms:modified xsi:type="dcterms:W3CDTF">2019-06-12T06:32:39Z</dcterms:modified>
</cp:coreProperties>
</file>