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570" r:id="rId2"/>
    <p:sldId id="576" r:id="rId3"/>
    <p:sldId id="589" r:id="rId4"/>
    <p:sldId id="590" r:id="rId5"/>
    <p:sldId id="591" r:id="rId6"/>
    <p:sldId id="592" r:id="rId7"/>
    <p:sldId id="593" r:id="rId8"/>
    <p:sldId id="594" r:id="rId9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CCECFF"/>
    <a:srgbClr val="068A58"/>
    <a:srgbClr val="352973"/>
    <a:srgbClr val="5007A1"/>
    <a:srgbClr val="AAA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4558" autoAdjust="0"/>
  </p:normalViewPr>
  <p:slideViewPr>
    <p:cSldViewPr>
      <p:cViewPr varScale="1">
        <p:scale>
          <a:sx n="66" d="100"/>
          <a:sy n="66" d="100"/>
        </p:scale>
        <p:origin x="16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2898" y="4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9752A8B5-58EC-4A8E-B594-FCD28F5E5FE7}" type="datetimeFigureOut">
              <a:rPr lang="zh-TW" altLang="en-US" smtClean="0"/>
              <a:pPr/>
              <a:t>2017/11/28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4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3A2A1E8-0BB8-464D-8536-6744A621B6C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0930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AF6ADA5E-A82A-4223-BAAE-64354E3BCA4A}" type="datetimeFigureOut">
              <a:rPr lang="zh-TW" altLang="en-US" smtClean="0"/>
              <a:pPr/>
              <a:t>2017/11/28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30090"/>
            <a:ext cx="2945659" cy="496412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0A0E52D0-BA84-4275-B53D-5780415C3FD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344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grpSp>
        <p:nvGrpSpPr>
          <p:cNvPr id="2" name="群組 19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手繪多邊形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7" name="手繪多邊形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kumimoji="0" lang="en-US"/>
            </a:p>
          </p:txBody>
        </p:sp>
        <p:sp>
          <p:nvSpPr>
            <p:cNvPr id="8" name="手繪多邊形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kumimoji="0" lang="en-US"/>
            </a:p>
          </p:txBody>
        </p:sp>
        <p:cxnSp>
          <p:nvCxnSpPr>
            <p:cNvPr id="10" name="直線接點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D5F680-D808-4A0C-AAFB-80B491AF789B}" type="datetime1">
              <a:rPr lang="zh-TW" altLang="en-US" smtClean="0"/>
              <a:t>2017/11/28</a:t>
            </a:fld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FAFC-B30F-45D2-ABD7-CC3C32989E71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Wingdings" pitchFamily="2" charset="2"/>
              <a:buChar char="ü"/>
              <a:defRPr sz="2600" baseline="0">
                <a:latin typeface="Times New Roman" pitchFamily="18" charset="0"/>
                <a:ea typeface="標楷體" pitchFamily="65" charset="-120"/>
              </a:defRPr>
            </a:lvl1pPr>
            <a:lvl2pPr>
              <a:spcBef>
                <a:spcPts val="200"/>
              </a:spcBef>
              <a:buClr>
                <a:schemeClr val="bg2">
                  <a:lumMod val="10000"/>
                </a:schemeClr>
              </a:buClr>
              <a:buFont typeface="Wingdings" pitchFamily="2" charset="2"/>
              <a:buChar char="Ø"/>
              <a:defRPr sz="2400" baseline="0">
                <a:latin typeface="Times New Roman" pitchFamily="18" charset="0"/>
                <a:ea typeface="標楷體" pitchFamily="65" charset="-120"/>
              </a:defRPr>
            </a:lvl2pPr>
            <a:lvl3pPr marL="1087438" indent="-457200">
              <a:spcBef>
                <a:spcPts val="200"/>
              </a:spcBef>
              <a:buClr>
                <a:schemeClr val="bg2">
                  <a:lumMod val="25000"/>
                </a:schemeClr>
              </a:buClr>
              <a:buFont typeface="+mj-lt"/>
              <a:buAutoNum type="arabicPeriod"/>
              <a:defRPr sz="2000" baseline="0">
                <a:latin typeface="Times New Roman" pitchFamily="18" charset="0"/>
                <a:ea typeface="標楷體" pitchFamily="65" charset="-120"/>
              </a:defRPr>
            </a:lvl3pPr>
            <a:lvl4pPr>
              <a:defRPr baseline="0">
                <a:latin typeface="Times New Roman" pitchFamily="18" charset="0"/>
                <a:ea typeface="標楷體" pitchFamily="65" charset="-120"/>
              </a:defRPr>
            </a:lvl4pPr>
            <a:lvl5pPr>
              <a:defRPr baseline="0">
                <a:latin typeface="Times New Roman" pitchFamily="18" charset="0"/>
                <a:ea typeface="標楷體" pitchFamily="65" charset="-120"/>
              </a:defRPr>
            </a:lvl5pPr>
            <a:extLst/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936104"/>
          </a:xfrm>
        </p:spPr>
        <p:txBody>
          <a:bodyPr rtlCol="0"/>
          <a:lstStyle>
            <a:lvl1pPr>
              <a:defRPr sz="3600" baseline="0">
                <a:solidFill>
                  <a:srgbClr val="0070C0"/>
                </a:solidFill>
                <a:latin typeface="Times New Roman" pitchFamily="18" charset="0"/>
                <a:ea typeface="標楷體" pitchFamily="65" charset="-120"/>
              </a:defRPr>
            </a:lvl1pPr>
            <a:extLst/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3808412" y="6443440"/>
            <a:ext cx="1919288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pPr>
              <a:defRPr/>
            </a:pPr>
            <a:fld id="{E6868833-0451-434C-8EDB-FE40570E819B}" type="datetime1">
              <a:rPr lang="zh-TW" altLang="en-US" smtClean="0"/>
              <a:t>2017/11/28</a:t>
            </a:fld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0" y="6408738"/>
            <a:ext cx="2351087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100392" y="6429863"/>
            <a:ext cx="532620" cy="365125"/>
          </a:xfrm>
        </p:spPr>
        <p:txBody>
          <a:bodyPr/>
          <a:lstStyle>
            <a:lvl1pPr algn="ctr">
              <a:defRPr/>
            </a:lvl1pPr>
            <a:extLst/>
          </a:lstStyle>
          <a:p>
            <a:pPr>
              <a:defRPr/>
            </a:pPr>
            <a:fld id="{85994E5E-4C96-474E-B68E-CBD3BB1E0EAD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＞形箭號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5" name="＞形箭號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07D03D-3A26-4387-BA74-9C4C03A92E2F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07EF0C-87D7-4607-AB4C-FD09CF6B1BD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768D6B-38D3-4599-9213-2937B1984F9C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4AB95A-7CB0-40E9-A1E8-BC8D9A138C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9AB351-7F0A-42D6-B85F-A82FDC37ECB2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D6B7C7-90E8-47CB-8246-E669B8941D9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E2F537-2E48-42E5-9BFD-239A03058E21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D2851B-D203-4FF2-953F-293077A179F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內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431999" y="741600"/>
            <a:ext cx="8280000" cy="5760000"/>
          </a:xfrm>
        </p:spPr>
        <p:txBody>
          <a:bodyPr/>
          <a:lstStyle>
            <a:lvl2pPr>
              <a:defRPr kumimoji="0" lang="zh-TW" altLang="en-US" sz="2800" b="1" kern="12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  <a:cs typeface="+mn-cs"/>
              </a:defRPr>
            </a:lvl2pPr>
            <a:lvl3pPr marL="0" indent="0">
              <a:defRPr kumimoji="0" lang="zh-TW" altLang="en-US" sz="2500" b="1" u="dottedHeavy" kern="1200" baseline="0" dirty="0" smtClean="0">
                <a:solidFill>
                  <a:srgbClr val="C67A48"/>
                </a:solidFill>
                <a:latin typeface="+mj-ea"/>
                <a:ea typeface="+mj-ea"/>
                <a:cs typeface="+mn-cs"/>
              </a:defRPr>
            </a:lvl3pPr>
            <a:lvl4pPr>
              <a:spcAft>
                <a:spcPts val="200"/>
              </a:spcAft>
              <a:defRPr/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marL="0" lvl="1" indent="0" algn="l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3">
                  <a:lumMod val="75000"/>
                </a:schemeClr>
              </a:buClr>
              <a:buSzPct val="90000"/>
              <a:buFontTx/>
              <a:buNone/>
            </a:pPr>
            <a:r>
              <a:rPr lang="zh-TW" altLang="en-US" dirty="0"/>
              <a:t>第二層</a:t>
            </a:r>
          </a:p>
          <a:p>
            <a:pPr marL="360000" lvl="2" indent="-360000" algn="l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AE2A7F"/>
              </a:buClr>
              <a:buSzPct val="90000"/>
              <a:buFontTx/>
              <a:buNone/>
            </a:pPr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31016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手繪多邊形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2" name="手繪多邊形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cxnSp>
        <p:nvCxnSpPr>
          <p:cNvPr id="15" name="直線接點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0788" cy="706437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33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0"/>
            <a:r>
              <a:rPr lang="zh-TW" altLang="en-US" smtClean="0"/>
              <a:t>第二層</a:t>
            </a:r>
          </a:p>
          <a:p>
            <a:pPr lvl="0"/>
            <a:r>
              <a:rPr lang="zh-TW" altLang="en-US" smtClean="0"/>
              <a:t>第三層</a:t>
            </a:r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6FE10BE-94BB-4252-A728-87FF33277F3D}" type="datetime1">
              <a:rPr lang="zh-TW" altLang="en-US" smtClean="0"/>
              <a:t>2017/11/28</a:t>
            </a:fld>
            <a:endParaRPr lang="en-US" altLang="zh-TW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accent1">
                    <a:shade val="7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8532440" y="6408738"/>
            <a:ext cx="48138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E84FAFC-B30F-45D2-ABD7-CC3C32989E7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1" name="Rectangle 53"/>
          <p:cNvSpPr>
            <a:spLocks noChangeArrowheads="1"/>
          </p:cNvSpPr>
          <p:nvPr userDrawn="1"/>
        </p:nvSpPr>
        <p:spPr bwMode="auto">
          <a:xfrm>
            <a:off x="0" y="1052513"/>
            <a:ext cx="8388350" cy="71437"/>
          </a:xfrm>
          <a:prstGeom prst="rect">
            <a:avLst/>
          </a:prstGeom>
          <a:gradFill rotWithShape="0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TW" altLang="en-US">
              <a:ea typeface="新細明體" charset="-120"/>
            </a:endParaRPr>
          </a:p>
        </p:txBody>
      </p:sp>
      <p:sp>
        <p:nvSpPr>
          <p:cNvPr id="16" name="Rectangle 54"/>
          <p:cNvSpPr>
            <a:spLocks noChangeArrowheads="1"/>
          </p:cNvSpPr>
          <p:nvPr userDrawn="1"/>
        </p:nvSpPr>
        <p:spPr bwMode="auto">
          <a:xfrm>
            <a:off x="827088" y="6381750"/>
            <a:ext cx="7848600" cy="71438"/>
          </a:xfrm>
          <a:prstGeom prst="rect">
            <a:avLst/>
          </a:prstGeom>
          <a:solidFill>
            <a:srgbClr val="00CC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TW" altLang="en-US"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1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altLang="en-US" sz="4000" b="1" kern="1200" dirty="0">
          <a:solidFill>
            <a:srgbClr val="00B0F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Times New Roman" pitchFamily="18" charset="0"/>
          <a:ea typeface="標楷體" pitchFamily="65" charset="-12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B0F0"/>
          </a:solidFill>
          <a:latin typeface="Times New Roman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微軟正黑體" pitchFamily="34" charset="-12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altLang="en-US" sz="2800" kern="1200" dirty="0">
          <a:solidFill>
            <a:schemeClr val="tx1"/>
          </a:solidFill>
          <a:latin typeface="Times New Roman" pitchFamily="18" charset="0"/>
          <a:ea typeface="標楷體" pitchFamily="65" charset="-120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jetbrains.com/pycharm/download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36031" cy="1944216"/>
          </a:xfrm>
        </p:spPr>
        <p:txBody>
          <a:bodyPr>
            <a:noAutofit/>
          </a:bodyPr>
          <a:lstStyle/>
          <a:p>
            <a:pPr algn="ctr"/>
            <a:r>
              <a:rPr lang="zh-TW" altLang="en-US" dirty="0" smtClean="0">
                <a:effectLst/>
              </a:rPr>
              <a:t>安裝</a:t>
            </a:r>
            <a:r>
              <a:rPr lang="en-US" altLang="zh-TW" dirty="0" err="1" smtClean="0">
                <a:effectLst/>
              </a:rPr>
              <a:t>Pycharm</a:t>
            </a:r>
            <a:r>
              <a:rPr lang="en-US" altLang="zh-TW" b="0" dirty="0">
                <a:latin typeface="標楷體" panose="03000509000000000000" pitchFamily="65" charset="-120"/>
                <a:cs typeface="Arial" charset="0"/>
              </a:rPr>
              <a:t/>
            </a:r>
            <a:br>
              <a:rPr lang="en-US" altLang="zh-TW" b="0" dirty="0">
                <a:latin typeface="標楷體" panose="03000509000000000000" pitchFamily="65" charset="-120"/>
                <a:cs typeface="Arial" charset="0"/>
              </a:rPr>
            </a:br>
            <a:endParaRPr lang="zh-TW" altLang="en-US" dirty="0">
              <a:latin typeface="標楷體" panose="03000509000000000000" pitchFamily="65" charset="-120"/>
              <a:cs typeface="Arial" charset="0"/>
            </a:endParaRPr>
          </a:p>
        </p:txBody>
      </p:sp>
      <p:cxnSp>
        <p:nvCxnSpPr>
          <p:cNvPr id="10" name="直線接點 9"/>
          <p:cNvCxnSpPr/>
          <p:nvPr/>
        </p:nvCxnSpPr>
        <p:spPr>
          <a:xfrm>
            <a:off x="6721723" y="5475140"/>
            <a:ext cx="24143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標題 1"/>
          <p:cNvSpPr txBox="1">
            <a:spLocks/>
          </p:cNvSpPr>
          <p:nvPr/>
        </p:nvSpPr>
        <p:spPr>
          <a:xfrm>
            <a:off x="251520" y="4653136"/>
            <a:ext cx="8236024" cy="936104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B0F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  <a:ea typeface="微軟正黑體" pitchFamily="34" charset="-120"/>
              </a:defRPr>
            </a:lvl9pPr>
            <a:extLst/>
          </a:lstStyle>
          <a:p>
            <a:r>
              <a:rPr lang="zh-TW" altLang="en-US" sz="3200" b="0" dirty="0" smtClean="0">
                <a:latin typeface="標楷體" panose="03000509000000000000" pitchFamily="65" charset="-120"/>
                <a:cs typeface="Arial" charset="0"/>
              </a:rPr>
              <a:t>陳裔專 </a:t>
            </a:r>
            <a:endParaRPr lang="en-US" altLang="zh-TW" sz="3200" b="0" dirty="0" smtClean="0">
              <a:latin typeface="標楷體" panose="03000509000000000000" pitchFamily="65" charset="-120"/>
              <a:cs typeface="Arial" charset="0"/>
            </a:endParaRPr>
          </a:p>
          <a:p>
            <a:r>
              <a:rPr lang="en-US" altLang="zh-TW" sz="3200" b="0" dirty="0" smtClean="0">
                <a:latin typeface="標楷體" panose="03000509000000000000" pitchFamily="65" charset="-120"/>
                <a:cs typeface="Arial" charset="0"/>
              </a:rPr>
              <a:t>ycchenroc@gmail.com</a:t>
            </a:r>
          </a:p>
          <a:p>
            <a:endParaRPr lang="zh-TW" altLang="en-US" dirty="0">
              <a:latin typeface="標楷體" panose="03000509000000000000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0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0"/>
          </p:nvPr>
        </p:nvSpPr>
        <p:spPr>
          <a:xfrm>
            <a:off x="323528" y="1268760"/>
            <a:ext cx="8280000" cy="5760000"/>
          </a:xfrm>
        </p:spPr>
        <p:txBody>
          <a:bodyPr/>
          <a:lstStyle/>
          <a:p>
            <a:pPr marL="342900" lvl="2" indent="-342900">
              <a:buFont typeface="Wingdings" panose="05000000000000000000" pitchFamily="2" charset="2"/>
              <a:buChar char="n"/>
            </a:pPr>
            <a:r>
              <a:rPr lang="zh-TW" altLang="en-US" dirty="0" smtClean="0"/>
              <a:t>連結網址</a:t>
            </a:r>
            <a:r>
              <a:rPr lang="en-US" altLang="zh-TW" dirty="0" smtClean="0">
                <a:hlinkClick r:id="rId2"/>
              </a:rPr>
              <a:t>https</a:t>
            </a:r>
            <a:r>
              <a:rPr lang="en-US" altLang="zh-TW" dirty="0">
                <a:hlinkClick r:id="rId2"/>
              </a:rPr>
              <a:t>://www.jetbrains.com/pycharm/download</a:t>
            </a:r>
            <a:r>
              <a:rPr lang="en-US" altLang="zh-TW" dirty="0" smtClean="0">
                <a:hlinkClick r:id="rId2"/>
              </a:rPr>
              <a:t>/</a:t>
            </a: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 marL="342900" lvl="2" indent="-342900"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 marL="342900" lvl="2" indent="-342900">
              <a:buFont typeface="Wingdings" panose="05000000000000000000" pitchFamily="2" charset="2"/>
              <a:buChar char="n"/>
            </a:pPr>
            <a:r>
              <a:rPr lang="zh-TW" altLang="en-US" dirty="0" smtClean="0"/>
              <a:t>點選</a:t>
            </a:r>
            <a:r>
              <a:rPr lang="en-US" altLang="zh-TW" dirty="0" smtClean="0"/>
              <a:t>Community</a:t>
            </a:r>
            <a:r>
              <a:rPr lang="zh-TW" altLang="en-US" dirty="0" smtClean="0"/>
              <a:t>下的</a:t>
            </a:r>
            <a:r>
              <a:rPr lang="en-US" altLang="zh-TW" dirty="0" smtClean="0"/>
              <a:t>download</a:t>
            </a:r>
            <a:endParaRPr lang="zh-TW" altLang="zh-TW" dirty="0"/>
          </a:p>
        </p:txBody>
      </p:sp>
      <p:sp>
        <p:nvSpPr>
          <p:cNvPr id="2" name="矩形 1"/>
          <p:cNvSpPr/>
          <p:nvPr/>
        </p:nvSpPr>
        <p:spPr>
          <a:xfrm>
            <a:off x="323528" y="11663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zh-TW" altLang="en-US" sz="3600" dirty="0"/>
              <a:t>安裝</a:t>
            </a:r>
            <a:r>
              <a:rPr lang="en-US" altLang="zh-TW" sz="3600" dirty="0" err="1"/>
              <a:t>Pycharm</a:t>
            </a:r>
            <a:endParaRPr lang="zh-TW" altLang="zh-TW" sz="3600" b="1" dirty="0">
              <a:solidFill>
                <a:schemeClr val="accent5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765717" y="2132856"/>
            <a:ext cx="667646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1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/>
          </p:cNvPicPr>
          <p:nvPr>
            <p:ph sz="quarter" idx="10"/>
          </p:nvPr>
        </p:nvPicPr>
        <p:blipFill rotWithShape="1">
          <a:blip r:embed="rId2"/>
          <a:srcRect l="33042" t="29132" r="33043" b="33300"/>
          <a:stretch/>
        </p:blipFill>
        <p:spPr>
          <a:xfrm>
            <a:off x="251520" y="1412776"/>
            <a:ext cx="792088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9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/>
          <p:nvPr/>
        </p:nvPicPr>
        <p:blipFill rotWithShape="1">
          <a:blip r:embed="rId2"/>
          <a:srcRect l="32251" t="23786" r="32252" b="30339"/>
          <a:stretch/>
        </p:blipFill>
        <p:spPr>
          <a:xfrm>
            <a:off x="755576" y="1412776"/>
            <a:ext cx="748883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4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/>
          </p:cNvPicPr>
          <p:nvPr>
            <p:ph sz="quarter" idx="10"/>
          </p:nvPr>
        </p:nvPicPr>
        <p:blipFill rotWithShape="1">
          <a:blip r:embed="rId2"/>
          <a:srcRect l="32608" t="24025" r="31738" b="28667"/>
          <a:stretch/>
        </p:blipFill>
        <p:spPr>
          <a:xfrm>
            <a:off x="251520" y="1340768"/>
            <a:ext cx="820891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0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" name="圖片 2"/>
          <p:cNvPicPr/>
          <p:nvPr/>
        </p:nvPicPr>
        <p:blipFill rotWithShape="1">
          <a:blip r:embed="rId2"/>
          <a:srcRect l="32251" t="23786" r="32252" b="28155"/>
          <a:stretch/>
        </p:blipFill>
        <p:spPr>
          <a:xfrm>
            <a:off x="683568" y="1340768"/>
            <a:ext cx="784887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6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" name="圖片 2"/>
          <p:cNvPicPr/>
          <p:nvPr/>
        </p:nvPicPr>
        <p:blipFill rotWithShape="1">
          <a:blip r:embed="rId2"/>
          <a:srcRect l="32251" t="23786" r="32252" b="28155"/>
          <a:stretch/>
        </p:blipFill>
        <p:spPr>
          <a:xfrm>
            <a:off x="457083" y="1340768"/>
            <a:ext cx="825491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3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/>
          </p:cNvPicPr>
          <p:nvPr>
            <p:ph sz="quarter" idx="10"/>
          </p:nvPr>
        </p:nvPicPr>
        <p:blipFill rotWithShape="1">
          <a:blip r:embed="rId2"/>
          <a:srcRect l="32176" t="23654" r="31300" b="29039"/>
          <a:stretch/>
        </p:blipFill>
        <p:spPr>
          <a:xfrm>
            <a:off x="323528" y="1196752"/>
            <a:ext cx="820891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40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匯合">
  <a:themeElements>
    <a:clrScheme name="匯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匯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匯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匯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5072</TotalTime>
  <Words>19</Words>
  <Application>Microsoft Office PowerPoint</Application>
  <PresentationFormat>如螢幕大小 (4:3)</PresentationFormat>
  <Paragraphs>14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20" baseType="lpstr">
      <vt:lpstr>微軟正黑體</vt:lpstr>
      <vt:lpstr>新細明體</vt:lpstr>
      <vt:lpstr>標楷體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匯合</vt:lpstr>
      <vt:lpstr>安裝Pycharm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FDZone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ox01ox01</dc:creator>
  <cp:lastModifiedBy>nou</cp:lastModifiedBy>
  <cp:revision>394</cp:revision>
  <dcterms:created xsi:type="dcterms:W3CDTF">2010-05-19T15:11:43Z</dcterms:created>
  <dcterms:modified xsi:type="dcterms:W3CDTF">2017-11-28T15:37:11Z</dcterms:modified>
</cp:coreProperties>
</file>