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37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1F5C6-DAB7-455F-BE76-98B3133075FB}" type="datetimeFigureOut">
              <a:rPr lang="zh-TW" altLang="en-US" smtClean="0"/>
              <a:t>2026/4/1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8A760-EF1B-4A34-806A-AA56D72261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879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8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自訂</PresentationFormat>
  <Paragraphs>1</Paragraphs>
  <Slides>15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9" baseType="lpstr">
      <vt:lpstr>Aptos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liua939</cp:lastModifiedBy>
  <cp:revision>2</cp:revision>
  <dcterms:created xsi:type="dcterms:W3CDTF">2006-08-16T00:00:00Z</dcterms:created>
  <dcterms:modified xsi:type="dcterms:W3CDTF">2026-04-01T10:28:17Z</dcterms:modified>
</cp:coreProperties>
</file>