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5" d="100"/>
          <a:sy n="55" d="100"/>
        </p:scale>
        <p:origin x="372" y="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21F5C6-DAB7-455F-BE76-98B3133075FB}" type="datetimeFigureOut">
              <a:rPr lang="zh-TW" altLang="en-US" smtClean="0"/>
              <a:t>2026/4/1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18A760-EF1B-4A34-806A-AA56D72261E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188790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3786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442"/>
            <a:ext cx="16256000" cy="907311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自訂</PresentationFormat>
  <Paragraphs>1</Paragraphs>
  <Slides>15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19" baseType="lpstr">
      <vt:lpstr>Aptos</vt:lpstr>
      <vt:lpstr>Arial</vt:lpstr>
      <vt:lpstr>Calibri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liua939</cp:lastModifiedBy>
  <cp:revision>2</cp:revision>
  <dcterms:created xsi:type="dcterms:W3CDTF">2006-08-16T00:00:00Z</dcterms:created>
  <dcterms:modified xsi:type="dcterms:W3CDTF">2026-04-01T10:28:17Z</dcterms:modified>
</cp:coreProperties>
</file>