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3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0C0FC95-8C37-48BC-B325-D165A2B216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B45FE49-37DF-4078-9FD2-2595A970CF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130E165-F723-439F-87C5-AD600882C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FDCE8-179A-4817-8614-FB5FD7C84EF7}" type="datetimeFigureOut">
              <a:rPr lang="zh-TW" altLang="en-US" smtClean="0"/>
              <a:t>2019/12/4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8DC991C-0314-407A-BD57-EA0B172B5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F09A27D-E669-4A1A-9EAC-224EA3A19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1E0-9157-4BE0-B40E-8DE9BD9F68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708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1DB7CD6-7A67-43B4-B8AE-038B079CE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0249AB47-EDA8-477D-9BFA-66F7B036A9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779ED7B-9445-4E14-AA9C-368638C4A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FDCE8-179A-4817-8614-FB5FD7C84EF7}" type="datetimeFigureOut">
              <a:rPr lang="zh-TW" altLang="en-US" smtClean="0"/>
              <a:t>2019/12/4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CB51F18-6D96-4899-800C-5A0DD35A9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E726B53-9886-49E3-9C42-DF27EAB33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1E0-9157-4BE0-B40E-8DE9BD9F68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6842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9823B571-3730-4F7D-AFA2-C784E6723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53170AD8-0B1D-409A-84EE-3453F812F3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BC26572-BBD8-4F85-8652-4E8D87D13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FDCE8-179A-4817-8614-FB5FD7C84EF7}" type="datetimeFigureOut">
              <a:rPr lang="zh-TW" altLang="en-US" smtClean="0"/>
              <a:t>2019/12/4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D95949C-6FC7-4260-BE91-90412833C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F36DEAE-8C1B-4E51-85C6-D36E42306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1E0-9157-4BE0-B40E-8DE9BD9F68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5988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86685CA-81F0-41E4-AB28-42F293D47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A91CB29-6FC7-41BD-B850-23284C4423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AC27275-17C1-4DF0-BDB3-2B020DBA8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FDCE8-179A-4817-8614-FB5FD7C84EF7}" type="datetimeFigureOut">
              <a:rPr lang="zh-TW" altLang="en-US" smtClean="0"/>
              <a:t>2019/12/4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298F63D-C59C-442B-A496-2F6D92164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53D329A-9126-4F1A-8055-B9BBD9854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1E0-9157-4BE0-B40E-8DE9BD9F68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2170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7B7414F-64BC-45B0-87E3-2FFEF81B4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6A4B3CC-9A4D-4454-9DA0-E6D1BDDF2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0467248-8A0D-41C3-86CD-28D4D019E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FDCE8-179A-4817-8614-FB5FD7C84EF7}" type="datetimeFigureOut">
              <a:rPr lang="zh-TW" altLang="en-US" smtClean="0"/>
              <a:t>2019/12/4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72D3567-F5AF-4101-AAB1-8E724C98E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A14CCAD-B4E9-4F7F-83B0-6E36111CA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1E0-9157-4BE0-B40E-8DE9BD9F68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704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71558F3-3EE4-4D5F-9E03-938B5DB1D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0632345-71C6-49C3-9CE9-440EFF6D14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0585DCDB-4F99-4FCA-ABB5-91451AAD1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BCEF38C8-B546-4296-AB0C-FF4936A08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FDCE8-179A-4817-8614-FB5FD7C84EF7}" type="datetimeFigureOut">
              <a:rPr lang="zh-TW" altLang="en-US" smtClean="0"/>
              <a:t>2019/12/4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B344FB71-AB3C-4C4B-85B7-D01CC5362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E23F0A9-DCAF-4DD9-BAFA-CED68839B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1E0-9157-4BE0-B40E-8DE9BD9F68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0698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258A5C-64EC-43E6-A914-B20827ED6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9CD0BA-CADE-4036-99EA-DEDAC7F6BF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5309019C-ADA1-48A9-BFA0-6A18F7400D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1AA1E6E7-FC28-4C14-B5B7-22BE0AAE3D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48C2CB6-94A1-46FC-8ED2-DDF15B41B5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D118C73B-9430-4F05-9B80-08017A534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FDCE8-179A-4817-8614-FB5FD7C84EF7}" type="datetimeFigureOut">
              <a:rPr lang="zh-TW" altLang="en-US" smtClean="0"/>
              <a:t>2019/12/4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9E568703-F236-4A88-A674-3A6501E73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FEDC1DB6-947A-4154-BE48-C640FBF81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1E0-9157-4BE0-B40E-8DE9BD9F68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54438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1E57166-B5F2-4801-A449-18E11DF82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21EEE45D-C67A-4AD3-BE4D-1D83ABFAD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FDCE8-179A-4817-8614-FB5FD7C84EF7}" type="datetimeFigureOut">
              <a:rPr lang="zh-TW" altLang="en-US" smtClean="0"/>
              <a:t>2019/12/4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A2128299-225F-48F3-9616-03A389FDA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93B88E2A-D225-44AD-877A-10EAB2A80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1E0-9157-4BE0-B40E-8DE9BD9F68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8377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1F1E1E62-B3F2-4551-88B4-D87C7AE28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FDCE8-179A-4817-8614-FB5FD7C84EF7}" type="datetimeFigureOut">
              <a:rPr lang="zh-TW" altLang="en-US" smtClean="0"/>
              <a:t>2019/12/4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617B64-74B3-477F-9305-6A9666DD6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9A19A45-36BB-4CE4-9470-6EC1F0017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1E0-9157-4BE0-B40E-8DE9BD9F68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8212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3EE42E6-43EE-404B-8090-F586184DD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22BBA49-E9C6-4A6D-A92E-955E4DED81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FD4040D2-2331-4C04-B2DC-3A170681C6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9073908E-3578-49EE-88E1-8696FC5BA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FDCE8-179A-4817-8614-FB5FD7C84EF7}" type="datetimeFigureOut">
              <a:rPr lang="zh-TW" altLang="en-US" smtClean="0"/>
              <a:t>2019/12/4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550BFF0-C98C-48C9-97B1-D75663BAC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062F358-7E89-40DE-B368-00CA491E5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1E0-9157-4BE0-B40E-8DE9BD9F68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929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0625BBA-0376-428F-B192-4BF186810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59D50872-4514-43EF-AA29-F723364A0C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84A50E2-AAF5-4968-ADFA-0220BBD743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689707E-AEB5-427E-ADD5-4D2703784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FDCE8-179A-4817-8614-FB5FD7C84EF7}" type="datetimeFigureOut">
              <a:rPr lang="zh-TW" altLang="en-US" smtClean="0"/>
              <a:t>2019/12/4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12BDE2A-DAA7-4A89-8620-9A1C2ECB2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84CDA6E-F3C6-4548-8037-C0ACDCAA3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1E0-9157-4BE0-B40E-8DE9BD9F68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2780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5332211C-C2CD-4B7A-AA47-B0279768A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F24AD29-BCD8-47BD-BE1B-7680A8795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158B647-7EE3-41F0-BF72-F4DDFEFA59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FDCE8-179A-4817-8614-FB5FD7C84EF7}" type="datetimeFigureOut">
              <a:rPr lang="zh-TW" altLang="en-US" smtClean="0"/>
              <a:t>2019/12/4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A6D27EC-9B78-47C1-8617-8CBEFD431D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9AA5F24-D549-402D-B37A-0FDA47DD0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001E0-9157-4BE0-B40E-8DE9BD9F68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4719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7FA7FC-1E90-49D8-9BD6-C4933DCF58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資料庫的分割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99C9579C-F05C-4D71-B9B2-D0FB94BF7D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11410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B9DBD163-0ED2-475D-A0F2-8F621633A1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484" y="570514"/>
            <a:ext cx="1633420" cy="571697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BF90AC3-E58F-4325-90CE-CC3A49CF551E}"/>
              </a:ext>
            </a:extLst>
          </p:cNvPr>
          <p:cNvSpPr/>
          <p:nvPr/>
        </p:nvSpPr>
        <p:spPr>
          <a:xfrm>
            <a:off x="2170484" y="1463040"/>
            <a:ext cx="1633420" cy="5608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60FA400-E680-42AB-B06B-07095D818828}"/>
              </a:ext>
            </a:extLst>
          </p:cNvPr>
          <p:cNvSpPr/>
          <p:nvPr/>
        </p:nvSpPr>
        <p:spPr>
          <a:xfrm>
            <a:off x="2170484" y="2023872"/>
            <a:ext cx="1633420" cy="22799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BC78574-851C-4097-955C-AA7F2F5F3EBD}"/>
              </a:ext>
            </a:extLst>
          </p:cNvPr>
          <p:cNvSpPr/>
          <p:nvPr/>
        </p:nvSpPr>
        <p:spPr>
          <a:xfrm>
            <a:off x="2170484" y="4303776"/>
            <a:ext cx="1633420" cy="9509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406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B9DBD163-0ED2-475D-A0F2-8F621633A1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484" y="585364"/>
            <a:ext cx="1633420" cy="568727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BF90AC3-E58F-4325-90CE-CC3A49CF551E}"/>
              </a:ext>
            </a:extLst>
          </p:cNvPr>
          <p:cNvSpPr/>
          <p:nvPr/>
        </p:nvSpPr>
        <p:spPr>
          <a:xfrm>
            <a:off x="2170484" y="1535612"/>
            <a:ext cx="1633420" cy="5608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FA96436D-36BF-405E-8134-5C09477A9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899" y="727771"/>
            <a:ext cx="2148199" cy="4447443"/>
          </a:xfrm>
          <a:prstGeom prst="rect">
            <a:avLst/>
          </a:prstGeom>
        </p:spPr>
      </p:pic>
      <p:cxnSp>
        <p:nvCxnSpPr>
          <p:cNvPr id="11" name="接點: 肘形 10">
            <a:extLst>
              <a:ext uri="{FF2B5EF4-FFF2-40B4-BE49-F238E27FC236}">
                <a16:creationId xmlns:a16="http://schemas.microsoft.com/office/drawing/2014/main" id="{76DFF343-CAAD-4DFA-AE4A-FB6D9C7862FF}"/>
              </a:ext>
            </a:extLst>
          </p:cNvPr>
          <p:cNvCxnSpPr/>
          <p:nvPr/>
        </p:nvCxnSpPr>
        <p:spPr>
          <a:xfrm flipV="1">
            <a:off x="3803904" y="1001486"/>
            <a:ext cx="2435995" cy="827314"/>
          </a:xfrm>
          <a:prstGeom prst="bentConnector3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220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B9DBD163-0ED2-475D-A0F2-8F621633A1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172" y="422971"/>
            <a:ext cx="1633420" cy="568727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BF90AC3-E58F-4325-90CE-CC3A49CF551E}"/>
              </a:ext>
            </a:extLst>
          </p:cNvPr>
          <p:cNvSpPr/>
          <p:nvPr/>
        </p:nvSpPr>
        <p:spPr>
          <a:xfrm>
            <a:off x="3545172" y="1811382"/>
            <a:ext cx="1633420" cy="23687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FA96436D-36BF-405E-8134-5C09477A9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70" y="422971"/>
            <a:ext cx="2148199" cy="4447443"/>
          </a:xfrm>
          <a:prstGeom prst="rect">
            <a:avLst/>
          </a:prstGeom>
        </p:spPr>
      </p:pic>
      <p:cxnSp>
        <p:nvCxnSpPr>
          <p:cNvPr id="3" name="接點: 肘形 2">
            <a:extLst>
              <a:ext uri="{FF2B5EF4-FFF2-40B4-BE49-F238E27FC236}">
                <a16:creationId xmlns:a16="http://schemas.microsoft.com/office/drawing/2014/main" id="{D14057A8-E155-48AB-AD77-DDAF19ABB1E5}"/>
              </a:ext>
            </a:extLst>
          </p:cNvPr>
          <p:cNvCxnSpPr/>
          <p:nvPr/>
        </p:nvCxnSpPr>
        <p:spPr>
          <a:xfrm rot="10800000">
            <a:off x="2510972" y="711200"/>
            <a:ext cx="1034201" cy="928914"/>
          </a:xfrm>
          <a:prstGeom prst="bentConnector3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圖片 6">
            <a:extLst>
              <a:ext uri="{FF2B5EF4-FFF2-40B4-BE49-F238E27FC236}">
                <a16:creationId xmlns:a16="http://schemas.microsoft.com/office/drawing/2014/main" id="{90149645-8B73-4EA2-82C3-83498F24CE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221" y="422972"/>
            <a:ext cx="1952122" cy="444744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627A130-90CC-4778-9851-1BB21096D3EA}"/>
              </a:ext>
            </a:extLst>
          </p:cNvPr>
          <p:cNvSpPr/>
          <p:nvPr/>
        </p:nvSpPr>
        <p:spPr>
          <a:xfrm>
            <a:off x="3556371" y="2082242"/>
            <a:ext cx="1755857" cy="5303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ABE59F6D-E6DA-4BE8-9792-F24EA9E324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161" y="2082242"/>
            <a:ext cx="2748925" cy="3493708"/>
          </a:xfrm>
          <a:prstGeom prst="rect">
            <a:avLst/>
          </a:prstGeom>
        </p:spPr>
      </p:pic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B30DEC52-82E2-449A-8F73-BDA613770C98}"/>
              </a:ext>
            </a:extLst>
          </p:cNvPr>
          <p:cNvCxnSpPr>
            <a:stCxn id="10" idx="3"/>
          </p:cNvCxnSpPr>
          <p:nvPr/>
        </p:nvCxnSpPr>
        <p:spPr>
          <a:xfrm>
            <a:off x="5312228" y="2347407"/>
            <a:ext cx="1053818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936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FA96436D-36BF-405E-8134-5C09477A9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94" y="347579"/>
            <a:ext cx="1543085" cy="3194669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90149645-8B73-4EA2-82C3-83498F24CE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228" y="351208"/>
            <a:ext cx="1952122" cy="4447442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ABE59F6D-E6DA-4BE8-9792-F24EA9E324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82" y="3639166"/>
            <a:ext cx="2057286" cy="2614679"/>
          </a:xfrm>
          <a:prstGeom prst="rect">
            <a:avLst/>
          </a:prstGeom>
        </p:spPr>
      </p:pic>
      <p:cxnSp>
        <p:nvCxnSpPr>
          <p:cNvPr id="21" name="接點: 弧形 20">
            <a:extLst>
              <a:ext uri="{FF2B5EF4-FFF2-40B4-BE49-F238E27FC236}">
                <a16:creationId xmlns:a16="http://schemas.microsoft.com/office/drawing/2014/main" id="{B6C82689-BCE8-43C6-95C0-64A147E63A4C}"/>
              </a:ext>
            </a:extLst>
          </p:cNvPr>
          <p:cNvCxnSpPr/>
          <p:nvPr/>
        </p:nvCxnSpPr>
        <p:spPr>
          <a:xfrm rot="16200000" flipV="1">
            <a:off x="1976240" y="611896"/>
            <a:ext cx="1219200" cy="1127521"/>
          </a:xfrm>
          <a:prstGeom prst="curvedConnector3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接點: 弧形 22">
            <a:extLst>
              <a:ext uri="{FF2B5EF4-FFF2-40B4-BE49-F238E27FC236}">
                <a16:creationId xmlns:a16="http://schemas.microsoft.com/office/drawing/2014/main" id="{1632E323-5A23-487E-9347-2B3641434AA7}"/>
              </a:ext>
            </a:extLst>
          </p:cNvPr>
          <p:cNvCxnSpPr/>
          <p:nvPr/>
        </p:nvCxnSpPr>
        <p:spPr>
          <a:xfrm rot="5400000">
            <a:off x="1909498" y="2606556"/>
            <a:ext cx="1625600" cy="853860"/>
          </a:xfrm>
          <a:prstGeom prst="curvedConnector3">
            <a:avLst>
              <a:gd name="adj1" fmla="val 25892"/>
            </a:avLst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E3D9AADD-F3CA-430E-B142-EF28447C883E}"/>
              </a:ext>
            </a:extLst>
          </p:cNvPr>
          <p:cNvSpPr/>
          <p:nvPr/>
        </p:nvSpPr>
        <p:spPr>
          <a:xfrm>
            <a:off x="3149228" y="2481943"/>
            <a:ext cx="1785629" cy="21626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8" name="圖片 27">
            <a:extLst>
              <a:ext uri="{FF2B5EF4-FFF2-40B4-BE49-F238E27FC236}">
                <a16:creationId xmlns:a16="http://schemas.microsoft.com/office/drawing/2014/main" id="{0FCEC827-41D2-41FE-994A-57DA44521E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227" y="329078"/>
            <a:ext cx="1860997" cy="2791493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20A8FC4F-817F-4F6C-898A-2BFE9128EC49}"/>
              </a:ext>
            </a:extLst>
          </p:cNvPr>
          <p:cNvSpPr/>
          <p:nvPr/>
        </p:nvSpPr>
        <p:spPr>
          <a:xfrm>
            <a:off x="3149227" y="2481943"/>
            <a:ext cx="1785629" cy="55154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1" name="圖片 30">
            <a:extLst>
              <a:ext uri="{FF2B5EF4-FFF2-40B4-BE49-F238E27FC236}">
                <a16:creationId xmlns:a16="http://schemas.microsoft.com/office/drawing/2014/main" id="{9F6591B1-F1A4-4FEF-8134-226D89E2DD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419" y="1461948"/>
            <a:ext cx="2227519" cy="4620041"/>
          </a:xfrm>
          <a:prstGeom prst="rect">
            <a:avLst/>
          </a:prstGeom>
        </p:spPr>
      </p:pic>
      <p:cxnSp>
        <p:nvCxnSpPr>
          <p:cNvPr id="33" name="接點: 肘形 32">
            <a:extLst>
              <a:ext uri="{FF2B5EF4-FFF2-40B4-BE49-F238E27FC236}">
                <a16:creationId xmlns:a16="http://schemas.microsoft.com/office/drawing/2014/main" id="{A8798155-8C52-41F5-8BAB-87249123A5F9}"/>
              </a:ext>
            </a:extLst>
          </p:cNvPr>
          <p:cNvCxnSpPr>
            <a:stCxn id="29" idx="3"/>
          </p:cNvCxnSpPr>
          <p:nvPr/>
        </p:nvCxnSpPr>
        <p:spPr>
          <a:xfrm flipV="1">
            <a:off x="4934856" y="1785257"/>
            <a:ext cx="2002973" cy="972458"/>
          </a:xfrm>
          <a:prstGeom prst="bentConnector3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199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FA96436D-36BF-405E-8134-5C09477A9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94" y="347579"/>
            <a:ext cx="1543085" cy="3194669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ABE59F6D-E6DA-4BE8-9792-F24EA9E324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82" y="3639166"/>
            <a:ext cx="2057286" cy="2614679"/>
          </a:xfrm>
          <a:prstGeom prst="rect">
            <a:avLst/>
          </a:prstGeom>
        </p:spPr>
      </p:pic>
      <p:cxnSp>
        <p:nvCxnSpPr>
          <p:cNvPr id="21" name="接點: 弧形 20">
            <a:extLst>
              <a:ext uri="{FF2B5EF4-FFF2-40B4-BE49-F238E27FC236}">
                <a16:creationId xmlns:a16="http://schemas.microsoft.com/office/drawing/2014/main" id="{B6C82689-BCE8-43C6-95C0-64A147E63A4C}"/>
              </a:ext>
            </a:extLst>
          </p:cNvPr>
          <p:cNvCxnSpPr/>
          <p:nvPr/>
        </p:nvCxnSpPr>
        <p:spPr>
          <a:xfrm rot="16200000" flipV="1">
            <a:off x="1976240" y="611896"/>
            <a:ext cx="1219200" cy="1127521"/>
          </a:xfrm>
          <a:prstGeom prst="curvedConnector3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接點: 弧形 22">
            <a:extLst>
              <a:ext uri="{FF2B5EF4-FFF2-40B4-BE49-F238E27FC236}">
                <a16:creationId xmlns:a16="http://schemas.microsoft.com/office/drawing/2014/main" id="{1632E323-5A23-487E-9347-2B3641434AA7}"/>
              </a:ext>
            </a:extLst>
          </p:cNvPr>
          <p:cNvCxnSpPr/>
          <p:nvPr/>
        </p:nvCxnSpPr>
        <p:spPr>
          <a:xfrm rot="5400000">
            <a:off x="1909498" y="2606556"/>
            <a:ext cx="1625600" cy="853860"/>
          </a:xfrm>
          <a:prstGeom prst="curvedConnector3">
            <a:avLst>
              <a:gd name="adj1" fmla="val 25892"/>
            </a:avLst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圖片 27">
            <a:extLst>
              <a:ext uri="{FF2B5EF4-FFF2-40B4-BE49-F238E27FC236}">
                <a16:creationId xmlns:a16="http://schemas.microsoft.com/office/drawing/2014/main" id="{0FCEC827-41D2-41FE-994A-57DA44521E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227" y="329078"/>
            <a:ext cx="1860997" cy="2791493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20A8FC4F-817F-4F6C-898A-2BFE9128EC49}"/>
              </a:ext>
            </a:extLst>
          </p:cNvPr>
          <p:cNvSpPr/>
          <p:nvPr/>
        </p:nvSpPr>
        <p:spPr>
          <a:xfrm>
            <a:off x="3212779" y="347579"/>
            <a:ext cx="1785629" cy="55154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1" name="圖片 30">
            <a:extLst>
              <a:ext uri="{FF2B5EF4-FFF2-40B4-BE49-F238E27FC236}">
                <a16:creationId xmlns:a16="http://schemas.microsoft.com/office/drawing/2014/main" id="{9F6591B1-F1A4-4FEF-8134-226D89E2DD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5487" y="723465"/>
            <a:ext cx="2227519" cy="4620041"/>
          </a:xfrm>
          <a:prstGeom prst="rect">
            <a:avLst/>
          </a:prstGeom>
        </p:spPr>
      </p:pic>
      <p:cxnSp>
        <p:nvCxnSpPr>
          <p:cNvPr id="33" name="接點: 肘形 32">
            <a:extLst>
              <a:ext uri="{FF2B5EF4-FFF2-40B4-BE49-F238E27FC236}">
                <a16:creationId xmlns:a16="http://schemas.microsoft.com/office/drawing/2014/main" id="{A8798155-8C52-41F5-8BAB-87249123A5F9}"/>
              </a:ext>
            </a:extLst>
          </p:cNvPr>
          <p:cNvCxnSpPr>
            <a:cxnSpLocks/>
          </p:cNvCxnSpPr>
          <p:nvPr/>
        </p:nvCxnSpPr>
        <p:spPr>
          <a:xfrm>
            <a:off x="5010224" y="633114"/>
            <a:ext cx="1513353" cy="673172"/>
          </a:xfrm>
          <a:prstGeom prst="bentConnector3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圖片 2">
            <a:extLst>
              <a:ext uri="{FF2B5EF4-FFF2-40B4-BE49-F238E27FC236}">
                <a16:creationId xmlns:a16="http://schemas.microsoft.com/office/drawing/2014/main" id="{5BB8F1AC-F94A-4C23-85F1-3FA786B993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577" y="994446"/>
            <a:ext cx="1860998" cy="2452479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40E7686B-23E1-4AB5-89C4-EBC2683BCF94}"/>
              </a:ext>
            </a:extLst>
          </p:cNvPr>
          <p:cNvSpPr/>
          <p:nvPr/>
        </p:nvSpPr>
        <p:spPr>
          <a:xfrm>
            <a:off x="6523577" y="1449052"/>
            <a:ext cx="1785629" cy="55154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6" name="接點: 肘形 15">
            <a:extLst>
              <a:ext uri="{FF2B5EF4-FFF2-40B4-BE49-F238E27FC236}">
                <a16:creationId xmlns:a16="http://schemas.microsoft.com/office/drawing/2014/main" id="{EB00842F-4772-40EC-A8E2-0D95996E845B}"/>
              </a:ext>
            </a:extLst>
          </p:cNvPr>
          <p:cNvCxnSpPr>
            <a:cxnSpLocks/>
          </p:cNvCxnSpPr>
          <p:nvPr/>
        </p:nvCxnSpPr>
        <p:spPr>
          <a:xfrm flipV="1">
            <a:off x="8265441" y="994446"/>
            <a:ext cx="1220046" cy="669563"/>
          </a:xfrm>
          <a:prstGeom prst="bentConnector3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68B50AEC-D2EF-437D-A9D7-12AAB457C670}"/>
              </a:ext>
            </a:extLst>
          </p:cNvPr>
          <p:cNvSpPr/>
          <p:nvPr/>
        </p:nvSpPr>
        <p:spPr>
          <a:xfrm>
            <a:off x="9485487" y="753536"/>
            <a:ext cx="2227519" cy="4366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366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5" grpId="0" animBg="1"/>
      <p:bldP spid="19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</Words>
  <Application>Microsoft Office PowerPoint</Application>
  <PresentationFormat>寬螢幕</PresentationFormat>
  <Paragraphs>1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1" baseType="lpstr">
      <vt:lpstr>新細明體</vt:lpstr>
      <vt:lpstr>Arial</vt:lpstr>
      <vt:lpstr>Calibri</vt:lpstr>
      <vt:lpstr>Calibri Light</vt:lpstr>
      <vt:lpstr>Office 佈景主題</vt:lpstr>
      <vt:lpstr>資料庫的分割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資料庫的分割</dc:title>
  <dc:creator>gjun</dc:creator>
  <cp:lastModifiedBy>gjun</cp:lastModifiedBy>
  <cp:revision>4</cp:revision>
  <dcterms:created xsi:type="dcterms:W3CDTF">2019-12-04T01:13:11Z</dcterms:created>
  <dcterms:modified xsi:type="dcterms:W3CDTF">2019-12-04T01:41:25Z</dcterms:modified>
</cp:coreProperties>
</file>